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1pPr>
    <a:lvl2pPr marL="0" marR="0" indent="4572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2pPr>
    <a:lvl3pPr marL="0" marR="0" indent="9144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3pPr>
    <a:lvl4pPr marL="0" marR="0" indent="13716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4pPr>
    <a:lvl5pPr marL="0" marR="0" indent="18288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5pPr>
    <a:lvl6pPr marL="0" marR="0" indent="22860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6pPr>
    <a:lvl7pPr marL="0" marR="0" indent="27432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7pPr>
    <a:lvl8pPr marL="0" marR="0" indent="32004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8pPr>
    <a:lvl9pPr marL="0" marR="0" indent="365760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3A39E5"/>
        </a:fontRef>
        <a:srgbClr val="3A39E5"/>
      </a:tcTxStyle>
      <a:tcStyle>
        <a:tcBdr>
          <a:left>
            <a:ln w="12700" cap="flat">
              <a:solidFill>
                <a:srgbClr val="525760"/>
              </a:solidFill>
              <a:prstDash val="solid"/>
              <a:miter lim="400000"/>
            </a:ln>
          </a:left>
          <a:right>
            <a:ln w="381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AEAEA"/>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3585F"/>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458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b="def" i="def"/>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381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381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381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381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381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381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b="def" i="def"/>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381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9" name="Shape 169"/>
          <p:cNvSpPr/>
          <p:nvPr>
            <p:ph type="sldImg"/>
          </p:nvPr>
        </p:nvSpPr>
        <p:spPr>
          <a:xfrm>
            <a:off x="1143000" y="685800"/>
            <a:ext cx="4572000" cy="3429000"/>
          </a:xfrm>
          <a:prstGeom prst="rect">
            <a:avLst/>
          </a:prstGeom>
        </p:spPr>
        <p:txBody>
          <a:bodyPr/>
          <a:lstStyle/>
          <a:p>
            <a:pPr/>
          </a:p>
        </p:txBody>
      </p:sp>
      <p:sp>
        <p:nvSpPr>
          <p:cNvPr id="170" name="Shape 1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el">
    <p:spTree>
      <p:nvGrpSpPr>
        <p:cNvPr id="1" name=""/>
        <p:cNvGrpSpPr/>
        <p:nvPr/>
      </p:nvGrpSpPr>
      <p:grpSpPr>
        <a:xfrm>
          <a:off x="0" y="0"/>
          <a:ext cx="0" cy="0"/>
          <a:chOff x="0" y="0"/>
          <a:chExt cx="0" cy="0"/>
        </a:xfrm>
      </p:grpSpPr>
      <p:sp>
        <p:nvSpPr>
          <p:cNvPr id="12" name="Linien"/>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3" name="Autor:in und Datum"/>
          <p:cNvSpPr txBox="1"/>
          <p:nvPr>
            <p:ph type="body" sz="quarter" idx="21" hasCustomPrompt="1"/>
          </p:nvPr>
        </p:nvSpPr>
        <p:spPr>
          <a:xfrm>
            <a:off x="571500" y="12269258"/>
            <a:ext cx="23235147" cy="555245"/>
          </a:xfrm>
          <a:prstGeom prst="rect">
            <a:avLst/>
          </a:prstGeom>
        </p:spPr>
        <p:txBody>
          <a:bodyPr/>
          <a:lstStyle>
            <a:lvl1pPr defTabSz="825500">
              <a:lnSpc>
                <a:spcPct val="100000"/>
              </a:lnSpc>
              <a:tabLst/>
              <a:defRPr b="1" cap="all" spc="168" sz="2800">
                <a:solidFill>
                  <a:schemeClr val="accent4"/>
                </a:solidFill>
                <a:latin typeface="Founders Grotesk Condensed"/>
                <a:ea typeface="Founders Grotesk Condensed"/>
                <a:cs typeface="Founders Grotesk Condensed"/>
                <a:sym typeface="Founders Grotesk Condensed"/>
              </a:defRPr>
            </a:lvl1pPr>
          </a:lstStyle>
          <a:p>
            <a:pPr/>
            <a:r>
              <a:t>Autor:in und Datum </a:t>
            </a:r>
          </a:p>
        </p:txBody>
      </p:sp>
      <p:sp>
        <p:nvSpPr>
          <p:cNvPr id="14" name="Linien"/>
          <p:cNvSpPr/>
          <p:nvPr/>
        </p:nvSpPr>
        <p:spPr>
          <a:xfrm>
            <a:off x="634956" y="9475085"/>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5" name="Titel der Präsentation"/>
          <p:cNvSpPr txBox="1"/>
          <p:nvPr>
            <p:ph type="title" hasCustomPrompt="1"/>
          </p:nvPr>
        </p:nvSpPr>
        <p:spPr>
          <a:xfrm>
            <a:off x="571500" y="9525885"/>
            <a:ext cx="23235147" cy="2647065"/>
          </a:xfrm>
          <a:prstGeom prst="rect">
            <a:avLst/>
          </a:prstGeom>
        </p:spPr>
        <p:txBody>
          <a:bodyPr/>
          <a:lstStyle>
            <a:lvl1pPr>
              <a:lnSpc>
                <a:spcPct val="70000"/>
              </a:lnSpc>
              <a:defRPr spc="-300" sz="15000">
                <a:solidFill>
                  <a:srgbClr val="FFFFFF"/>
                </a:solidFill>
                <a:latin typeface="+mn-lt"/>
                <a:ea typeface="+mn-ea"/>
                <a:cs typeface="+mn-cs"/>
                <a:sym typeface="Founders Grotesk Semibold"/>
              </a:defRPr>
            </a:lvl1pPr>
          </a:lstStyle>
          <a:p>
            <a:pPr/>
            <a:r>
              <a:t>Titel der Präsentation</a:t>
            </a:r>
          </a:p>
        </p:txBody>
      </p:sp>
      <p:sp>
        <p:nvSpPr>
          <p:cNvPr id="16" name="Textebene 1…"/>
          <p:cNvSpPr txBox="1"/>
          <p:nvPr>
            <p:ph type="body" sz="quarter" idx="1" hasCustomPrompt="1"/>
          </p:nvPr>
        </p:nvSpPr>
        <p:spPr>
          <a:xfrm>
            <a:off x="571500" y="847716"/>
            <a:ext cx="23235147" cy="2324101"/>
          </a:xfrm>
          <a:prstGeom prst="rect">
            <a:avLst/>
          </a:prstGeom>
        </p:spPr>
        <p:txBody>
          <a:bodyPr/>
          <a:lstStyle>
            <a:lvl1pPr defTabSz="825500">
              <a:lnSpc>
                <a:spcPct val="80000"/>
              </a:lnSpc>
              <a:tabLst/>
              <a:defRPr spc="-79">
                <a:solidFill>
                  <a:schemeClr val="accent4"/>
                </a:solidFill>
                <a:latin typeface="Founders Grotesk"/>
                <a:ea typeface="Founders Grotesk"/>
                <a:cs typeface="Founders Grotesk"/>
                <a:sym typeface="Founders Grotesk"/>
              </a:defRPr>
            </a:lvl1pPr>
            <a:lvl2pPr defTabSz="825500">
              <a:lnSpc>
                <a:spcPct val="80000"/>
              </a:lnSpc>
              <a:tabLst/>
              <a:defRPr spc="-79">
                <a:solidFill>
                  <a:schemeClr val="accent4"/>
                </a:solidFill>
                <a:latin typeface="Founders Grotesk"/>
                <a:ea typeface="Founders Grotesk"/>
                <a:cs typeface="Founders Grotesk"/>
                <a:sym typeface="Founders Grotesk"/>
              </a:defRPr>
            </a:lvl2pPr>
            <a:lvl3pPr defTabSz="825500">
              <a:lnSpc>
                <a:spcPct val="80000"/>
              </a:lnSpc>
              <a:tabLst/>
              <a:defRPr spc="-79">
                <a:solidFill>
                  <a:schemeClr val="accent4"/>
                </a:solidFill>
                <a:latin typeface="Founders Grotesk"/>
                <a:ea typeface="Founders Grotesk"/>
                <a:cs typeface="Founders Grotesk"/>
                <a:sym typeface="Founders Grotesk"/>
              </a:defRPr>
            </a:lvl3pPr>
            <a:lvl4pPr defTabSz="825500">
              <a:lnSpc>
                <a:spcPct val="80000"/>
              </a:lnSpc>
              <a:tabLst/>
              <a:defRPr spc="-79">
                <a:solidFill>
                  <a:schemeClr val="accent4"/>
                </a:solidFill>
                <a:latin typeface="Founders Grotesk"/>
                <a:ea typeface="Founders Grotesk"/>
                <a:cs typeface="Founders Grotesk"/>
                <a:sym typeface="Founders Grotesk"/>
              </a:defRPr>
            </a:lvl4pPr>
            <a:lvl5pPr defTabSz="825500">
              <a:lnSpc>
                <a:spcPct val="80000"/>
              </a:lnSpc>
              <a:tabLst/>
              <a:defRPr spc="-79">
                <a:solidFill>
                  <a:schemeClr val="accent4"/>
                </a:solidFill>
                <a:latin typeface="Founders Grotesk"/>
                <a:ea typeface="Founders Grotesk"/>
                <a:cs typeface="Founders Grotesk"/>
                <a:sym typeface="Founders Grotesk"/>
              </a:defRPr>
            </a:lvl5pPr>
          </a:lstStyle>
          <a:p>
            <a:pPr/>
            <a:r>
              <a:t>Präsentationsuntertitel</a:t>
            </a:r>
          </a:p>
          <a:p>
            <a:pPr lvl="1"/>
            <a:r>
              <a:t/>
            </a:r>
          </a:p>
          <a:p>
            <a:pPr lvl="2"/>
            <a:r>
              <a:t/>
            </a:r>
          </a:p>
          <a:p>
            <a:pPr lvl="3"/>
            <a:r>
              <a:t/>
            </a:r>
          </a:p>
          <a:p>
            <a:pPr lvl="4"/>
            <a:r>
              <a:t/>
            </a:r>
          </a:p>
        </p:txBody>
      </p:sp>
      <p:sp>
        <p:nvSpPr>
          <p:cNvPr id="17"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ufstellung">
    <p:bg>
      <p:bgPr>
        <a:solidFill>
          <a:srgbClr val="FFFFFF"/>
        </a:solidFill>
      </p:bgPr>
    </p:bg>
    <p:spTree>
      <p:nvGrpSpPr>
        <p:cNvPr id="1" name=""/>
        <p:cNvGrpSpPr/>
        <p:nvPr/>
      </p:nvGrpSpPr>
      <p:grpSpPr>
        <a:xfrm>
          <a:off x="0" y="0"/>
          <a:ext cx="0" cy="0"/>
          <a:chOff x="0" y="0"/>
          <a:chExt cx="0" cy="0"/>
        </a:xfrm>
      </p:grpSpPr>
      <p:sp>
        <p:nvSpPr>
          <p:cNvPr id="11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1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15" name="Textebene 1…"/>
          <p:cNvSpPr txBox="1"/>
          <p:nvPr>
            <p:ph type="body" sz="half" idx="1" hasCustomPrompt="1"/>
          </p:nvPr>
        </p:nvSpPr>
        <p:spPr>
          <a:xfrm>
            <a:off x="571500" y="3898900"/>
            <a:ext cx="23236826" cy="5499100"/>
          </a:xfrm>
          <a:prstGeom prst="rect">
            <a:avLst/>
          </a:prstGeom>
        </p:spPr>
        <p:txBody>
          <a:bodyPr anchor="ctr"/>
          <a:lstStyle>
            <a:lvl1pPr defTabSz="825500">
              <a:lnSpc>
                <a:spcPct val="100000"/>
              </a:lnSpc>
              <a:tabLst/>
              <a:defRPr spc="-239" sz="12000">
                <a:solidFill>
                  <a:schemeClr val="accent1"/>
                </a:solidFill>
                <a:latin typeface="Founders Grotesk"/>
                <a:ea typeface="Founders Grotesk"/>
                <a:cs typeface="Founders Grotesk"/>
                <a:sym typeface="Founders Grotesk"/>
              </a:defRPr>
            </a:lvl1pPr>
            <a:lvl2pPr defTabSz="825500">
              <a:lnSpc>
                <a:spcPct val="100000"/>
              </a:lnSpc>
              <a:tabLst/>
              <a:defRPr spc="-239" sz="12000">
                <a:solidFill>
                  <a:schemeClr val="accent1"/>
                </a:solidFill>
                <a:latin typeface="Founders Grotesk"/>
                <a:ea typeface="Founders Grotesk"/>
                <a:cs typeface="Founders Grotesk"/>
                <a:sym typeface="Founders Grotesk"/>
              </a:defRPr>
            </a:lvl2pPr>
            <a:lvl3pPr defTabSz="825500">
              <a:lnSpc>
                <a:spcPct val="100000"/>
              </a:lnSpc>
              <a:tabLst/>
              <a:defRPr spc="-239" sz="12000">
                <a:solidFill>
                  <a:schemeClr val="accent1"/>
                </a:solidFill>
                <a:latin typeface="Founders Grotesk"/>
                <a:ea typeface="Founders Grotesk"/>
                <a:cs typeface="Founders Grotesk"/>
                <a:sym typeface="Founders Grotesk"/>
              </a:defRPr>
            </a:lvl3pPr>
            <a:lvl4pPr defTabSz="825500">
              <a:lnSpc>
                <a:spcPct val="100000"/>
              </a:lnSpc>
              <a:tabLst/>
              <a:defRPr spc="-239" sz="12000">
                <a:solidFill>
                  <a:schemeClr val="accent1"/>
                </a:solidFill>
                <a:latin typeface="Founders Grotesk"/>
                <a:ea typeface="Founders Grotesk"/>
                <a:cs typeface="Founders Grotesk"/>
                <a:sym typeface="Founders Grotesk"/>
              </a:defRPr>
            </a:lvl4pPr>
            <a:lvl5pPr defTabSz="825500">
              <a:lnSpc>
                <a:spcPct val="100000"/>
              </a:lnSpc>
              <a:tabLst/>
              <a:defRPr spc="-239" sz="12000">
                <a:solidFill>
                  <a:schemeClr val="accent1"/>
                </a:solidFill>
                <a:latin typeface="Founders Grotesk"/>
                <a:ea typeface="Founders Grotesk"/>
                <a:cs typeface="Founders Grotesk"/>
                <a:sym typeface="Founders Grotesk"/>
              </a:defRPr>
            </a:lvl5pPr>
          </a:lstStyle>
          <a:p>
            <a:pPr/>
            <a:r>
              <a:t>Aufstellung</a:t>
            </a:r>
          </a:p>
          <a:p>
            <a:pPr lvl="1"/>
            <a:r>
              <a:t/>
            </a:r>
          </a:p>
          <a:p>
            <a:pPr lvl="2"/>
            <a:r>
              <a:t/>
            </a:r>
          </a:p>
          <a:p>
            <a:pPr lvl="3"/>
            <a:r>
              <a:t/>
            </a:r>
          </a:p>
          <a:p>
            <a:pPr lvl="4"/>
            <a:r>
              <a:t/>
            </a:r>
          </a:p>
        </p:txBody>
      </p:sp>
      <p:sp>
        <p:nvSpPr>
          <p:cNvPr id="116"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akt (groß)">
    <p:bg>
      <p:bgPr>
        <a:solidFill>
          <a:srgbClr val="C3D9E0"/>
        </a:solidFill>
      </p:bgPr>
    </p:bg>
    <p:spTree>
      <p:nvGrpSpPr>
        <p:cNvPr id="1" name=""/>
        <p:cNvGrpSpPr/>
        <p:nvPr/>
      </p:nvGrpSpPr>
      <p:grpSpPr>
        <a:xfrm>
          <a:off x="0" y="0"/>
          <a:ext cx="0" cy="0"/>
          <a:chOff x="0" y="0"/>
          <a:chExt cx="0" cy="0"/>
        </a:xfrm>
      </p:grpSpPr>
      <p:sp>
        <p:nvSpPr>
          <p:cNvPr id="123" name="Textebene 1…"/>
          <p:cNvSpPr txBox="1"/>
          <p:nvPr>
            <p:ph type="body" idx="1" hasCustomPrompt="1"/>
          </p:nvPr>
        </p:nvSpPr>
        <p:spPr>
          <a:xfrm>
            <a:off x="634999" y="1346200"/>
            <a:ext cx="23241001" cy="8451368"/>
          </a:xfrm>
          <a:prstGeom prst="rect">
            <a:avLst/>
          </a:prstGeom>
        </p:spPr>
        <p:txBody>
          <a:bodyPr anchor="b"/>
          <a:lstStyle>
            <a:lvl1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1pPr>
            <a:lvl2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2pPr>
            <a:lvl3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3pPr>
            <a:lvl4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4pPr>
            <a:lvl5pPr defTabSz="825500">
              <a:lnSpc>
                <a:spcPct val="80000"/>
              </a:lnSpc>
              <a:tabLst/>
              <a:defRPr spc="-419" sz="42000">
                <a:solidFill>
                  <a:schemeClr val="accent1"/>
                </a:solidFill>
                <a:latin typeface="Founders Grotesk Light"/>
                <a:ea typeface="Founders Grotesk Light"/>
                <a:cs typeface="Founders Grotesk Light"/>
                <a:sym typeface="Founders Grotesk Light"/>
              </a:defRPr>
            </a:lvl5pPr>
          </a:lstStyle>
          <a:p>
            <a:pPr/>
            <a:r>
              <a:t>100 %</a:t>
            </a:r>
          </a:p>
          <a:p>
            <a:pPr lvl="1"/>
            <a:r>
              <a:t/>
            </a:r>
          </a:p>
          <a:p>
            <a:pPr lvl="2"/>
            <a:r>
              <a:t/>
            </a:r>
          </a:p>
          <a:p>
            <a:pPr lvl="3"/>
            <a:r>
              <a:t/>
            </a:r>
          </a:p>
          <a:p>
            <a:pPr lvl="4"/>
            <a:r>
              <a:t/>
            </a:r>
          </a:p>
        </p:txBody>
      </p:sp>
      <p:sp>
        <p:nvSpPr>
          <p:cNvPr id="124" name="Fakten"/>
          <p:cNvSpPr txBox="1"/>
          <p:nvPr>
            <p:ph type="body" sz="quarter" idx="21" hasCustomPrompt="1"/>
          </p:nvPr>
        </p:nvSpPr>
        <p:spPr>
          <a:xfrm>
            <a:off x="635000" y="9170947"/>
            <a:ext cx="23241000" cy="932816"/>
          </a:xfrm>
          <a:prstGeom prst="rect">
            <a:avLst/>
          </a:prstGeom>
        </p:spPr>
        <p:txBody>
          <a:bodyPr/>
          <a:lstStyle>
            <a:lvl1pPr defTabSz="817244">
              <a:lnSpc>
                <a:spcPct val="80000"/>
              </a:lnSpc>
              <a:tabLst/>
              <a:defRPr spc="-54" sz="5445">
                <a:solidFill>
                  <a:schemeClr val="accent1"/>
                </a:solidFill>
              </a:defRPr>
            </a:lvl1pPr>
          </a:lstStyle>
          <a:p>
            <a:pPr/>
            <a:r>
              <a:t>Fakten</a:t>
            </a:r>
          </a:p>
        </p:txBody>
      </p:sp>
      <p:sp>
        <p:nvSpPr>
          <p:cNvPr id="125" name="Linien"/>
          <p:cNvSpPr/>
          <p:nvPr/>
        </p:nvSpPr>
        <p:spPr>
          <a:xfrm>
            <a:off x="635000" y="12192000"/>
            <a:ext cx="23118143"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26" name="Linien"/>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27"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itat">
    <p:bg>
      <p:bgPr>
        <a:solidFill>
          <a:srgbClr val="C3D9E0"/>
        </a:solidFill>
      </p:bgPr>
    </p:bg>
    <p:spTree>
      <p:nvGrpSpPr>
        <p:cNvPr id="1" name=""/>
        <p:cNvGrpSpPr/>
        <p:nvPr/>
      </p:nvGrpSpPr>
      <p:grpSpPr>
        <a:xfrm>
          <a:off x="0" y="0"/>
          <a:ext cx="0" cy="0"/>
          <a:chOff x="0" y="0"/>
          <a:chExt cx="0" cy="0"/>
        </a:xfrm>
      </p:grpSpPr>
      <p:sp>
        <p:nvSpPr>
          <p:cNvPr id="134" name="Linien"/>
          <p:cNvSpPr/>
          <p:nvPr/>
        </p:nvSpPr>
        <p:spPr>
          <a:xfrm>
            <a:off x="635000" y="12192000"/>
            <a:ext cx="23114000" cy="0"/>
          </a:xfrm>
          <a:prstGeom prst="line">
            <a:avLst/>
          </a:prstGeom>
          <a:ln w="38100">
            <a:solidFill>
              <a:schemeClr val="accent1">
                <a:hueOff val="-42304"/>
                <a:satOff val="23749"/>
                <a:lumOff val="-45745"/>
              </a:schemeClr>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35" name="Linien"/>
          <p:cNvSpPr/>
          <p:nvPr/>
        </p:nvSpPr>
        <p:spPr>
          <a:xfrm>
            <a:off x="639142" y="692907"/>
            <a:ext cx="23114001" cy="1"/>
          </a:xfrm>
          <a:prstGeom prst="line">
            <a:avLst/>
          </a:prstGeom>
          <a:ln w="114300">
            <a:solidFill>
              <a:schemeClr val="accent1">
                <a:hueOff val="-42304"/>
                <a:satOff val="23749"/>
                <a:lumOff val="-45745"/>
              </a:schemeClr>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36" name="Quellenangabe"/>
          <p:cNvSpPr txBox="1"/>
          <p:nvPr>
            <p:ph type="body" sz="quarter" idx="21" hasCustomPrompt="1"/>
          </p:nvPr>
        </p:nvSpPr>
        <p:spPr>
          <a:xfrm>
            <a:off x="1148060" y="9247147"/>
            <a:ext cx="22707182" cy="932816"/>
          </a:xfrm>
          <a:prstGeom prst="rect">
            <a:avLst/>
          </a:prstGeom>
        </p:spPr>
        <p:txBody>
          <a:bodyPr anchor="ctr"/>
          <a:lstStyle>
            <a:lvl1pPr defTabSz="817244">
              <a:lnSpc>
                <a:spcPct val="80000"/>
              </a:lnSpc>
              <a:tabLst/>
              <a:defRPr spc="-54" sz="5445">
                <a:solidFill>
                  <a:schemeClr val="accent1"/>
                </a:solidFill>
              </a:defRPr>
            </a:lvl1pPr>
          </a:lstStyle>
          <a:p>
            <a:pPr/>
            <a:r>
              <a:t>Quellenangabe</a:t>
            </a:r>
          </a:p>
        </p:txBody>
      </p:sp>
      <p:sp>
        <p:nvSpPr>
          <p:cNvPr id="137" name="Textebene 1…"/>
          <p:cNvSpPr txBox="1"/>
          <p:nvPr>
            <p:ph type="body" sz="half" idx="1" hasCustomPrompt="1"/>
          </p:nvPr>
        </p:nvSpPr>
        <p:spPr>
          <a:xfrm>
            <a:off x="515838" y="1325581"/>
            <a:ext cx="23241001" cy="4970080"/>
          </a:xfrm>
          <a:prstGeom prst="rect">
            <a:avLst/>
          </a:prstGeom>
        </p:spPr>
        <p:txBody>
          <a:bodyPr/>
          <a:lstStyle>
            <a:lvl1pPr marL="419100" indent="-419100" defTabSz="825500">
              <a:lnSpc>
                <a:spcPct val="80000"/>
              </a:lnSpc>
              <a:tabLst/>
              <a:defRPr spc="-119" sz="12000">
                <a:solidFill>
                  <a:schemeClr val="accent1"/>
                </a:solidFill>
                <a:latin typeface="Founders Grotesk"/>
                <a:ea typeface="Founders Grotesk"/>
                <a:cs typeface="Founders Grotesk"/>
                <a:sym typeface="Founders Grotesk"/>
              </a:defRPr>
            </a:lvl1pPr>
            <a:lvl2pPr marL="419100" indent="38100" defTabSz="825500">
              <a:lnSpc>
                <a:spcPct val="80000"/>
              </a:lnSpc>
              <a:tabLst/>
              <a:defRPr spc="-119" sz="12000">
                <a:solidFill>
                  <a:schemeClr val="accent1"/>
                </a:solidFill>
                <a:latin typeface="Founders Grotesk"/>
                <a:ea typeface="Founders Grotesk"/>
                <a:cs typeface="Founders Grotesk"/>
                <a:sym typeface="Founders Grotesk"/>
              </a:defRPr>
            </a:lvl2pPr>
            <a:lvl3pPr marL="419100" indent="495300" defTabSz="825500">
              <a:lnSpc>
                <a:spcPct val="80000"/>
              </a:lnSpc>
              <a:tabLst/>
              <a:defRPr spc="-119" sz="12000">
                <a:solidFill>
                  <a:schemeClr val="accent1"/>
                </a:solidFill>
                <a:latin typeface="Founders Grotesk"/>
                <a:ea typeface="Founders Grotesk"/>
                <a:cs typeface="Founders Grotesk"/>
                <a:sym typeface="Founders Grotesk"/>
              </a:defRPr>
            </a:lvl3pPr>
            <a:lvl4pPr marL="419100" indent="952500" defTabSz="825500">
              <a:lnSpc>
                <a:spcPct val="80000"/>
              </a:lnSpc>
              <a:tabLst/>
              <a:defRPr spc="-119" sz="12000">
                <a:solidFill>
                  <a:schemeClr val="accent1"/>
                </a:solidFill>
                <a:latin typeface="Founders Grotesk"/>
                <a:ea typeface="Founders Grotesk"/>
                <a:cs typeface="Founders Grotesk"/>
                <a:sym typeface="Founders Grotesk"/>
              </a:defRPr>
            </a:lvl4pPr>
            <a:lvl5pPr marL="419100" indent="1409700" defTabSz="825500">
              <a:lnSpc>
                <a:spcPct val="80000"/>
              </a:lnSpc>
              <a:tabLst/>
              <a:defRPr spc="-119" sz="12000">
                <a:solidFill>
                  <a:schemeClr val="accent1"/>
                </a:solidFill>
                <a:latin typeface="Founders Grotesk"/>
                <a:ea typeface="Founders Grotesk"/>
                <a:cs typeface="Founders Grotesk"/>
                <a:sym typeface="Founders Grotesk"/>
              </a:defRPr>
            </a:lvl5pPr>
          </a:lstStyle>
          <a:p>
            <a:pPr/>
            <a:r>
              <a:t>„Bemerkenswert“</a:t>
            </a:r>
          </a:p>
          <a:p>
            <a:pPr lvl="1"/>
            <a:r>
              <a:t/>
            </a:r>
          </a:p>
          <a:p>
            <a:pPr lvl="2"/>
            <a:r>
              <a:t/>
            </a:r>
          </a:p>
          <a:p>
            <a:pPr lvl="3"/>
            <a:r>
              <a:t/>
            </a:r>
          </a:p>
          <a:p>
            <a:pPr lvl="4"/>
            <a:r>
              <a:t/>
            </a:r>
          </a:p>
        </p:txBody>
      </p:sp>
      <p:sp>
        <p:nvSpPr>
          <p:cNvPr id="138"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 3 Stück">
    <p:bg>
      <p:bgPr>
        <a:solidFill>
          <a:srgbClr val="FFFFFF"/>
        </a:solidFill>
      </p:bgPr>
    </p:bg>
    <p:spTree>
      <p:nvGrpSpPr>
        <p:cNvPr id="1" name=""/>
        <p:cNvGrpSpPr/>
        <p:nvPr/>
      </p:nvGrpSpPr>
      <p:grpSpPr>
        <a:xfrm>
          <a:off x="0" y="0"/>
          <a:ext cx="0" cy="0"/>
          <a:chOff x="0" y="0"/>
          <a:chExt cx="0" cy="0"/>
        </a:xfrm>
      </p:grpSpPr>
      <p:sp>
        <p:nvSpPr>
          <p:cNvPr id="145" name="Rosafarbener Flamingo, der den Schnabel ins Wasser steckt"/>
          <p:cNvSpPr/>
          <p:nvPr>
            <p:ph type="pic" sz="half" idx="21"/>
          </p:nvPr>
        </p:nvSpPr>
        <p:spPr>
          <a:xfrm>
            <a:off x="12192000" y="-1003300"/>
            <a:ext cx="11557000" cy="7679267"/>
          </a:xfrm>
          <a:prstGeom prst="rect">
            <a:avLst/>
          </a:prstGeom>
        </p:spPr>
        <p:txBody>
          <a:bodyPr lIns="91439" tIns="45719" rIns="91439" bIns="45719">
            <a:noAutofit/>
          </a:bodyPr>
          <a:lstStyle/>
          <a:p>
            <a:pPr/>
          </a:p>
        </p:txBody>
      </p:sp>
      <p:sp>
        <p:nvSpPr>
          <p:cNvPr id="146" name="Schwarzer Leguan mit seinem Nachwuchs auf dem Rücken"/>
          <p:cNvSpPr/>
          <p:nvPr>
            <p:ph type="pic" sz="half" idx="22"/>
          </p:nvPr>
        </p:nvSpPr>
        <p:spPr>
          <a:xfrm>
            <a:off x="12192000" y="5397500"/>
            <a:ext cx="11557000" cy="7749789"/>
          </a:xfrm>
          <a:prstGeom prst="rect">
            <a:avLst/>
          </a:prstGeom>
        </p:spPr>
        <p:txBody>
          <a:bodyPr lIns="91439" tIns="45719" rIns="91439" bIns="45719">
            <a:noAutofit/>
          </a:bodyPr>
          <a:lstStyle/>
          <a:p>
            <a:pPr/>
          </a:p>
        </p:txBody>
      </p:sp>
      <p:sp>
        <p:nvSpPr>
          <p:cNvPr id="147" name="Tölpel-Seevogel mit blauen Füßen, der auf Sand steht"/>
          <p:cNvSpPr/>
          <p:nvPr>
            <p:ph type="pic" idx="23"/>
          </p:nvPr>
        </p:nvSpPr>
        <p:spPr>
          <a:xfrm>
            <a:off x="571500" y="-698500"/>
            <a:ext cx="11684000" cy="14426494"/>
          </a:xfrm>
          <a:prstGeom prst="rect">
            <a:avLst/>
          </a:prstGeom>
        </p:spPr>
        <p:txBody>
          <a:bodyPr lIns="91439" tIns="45719" rIns="91439" bIns="45719">
            <a:noAutofit/>
          </a:bodyPr>
          <a:lstStyle/>
          <a:p>
            <a:pPr/>
          </a:p>
        </p:txBody>
      </p:sp>
      <p:sp>
        <p:nvSpPr>
          <p:cNvPr id="148"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to">
    <p:bg>
      <p:bgPr>
        <a:solidFill>
          <a:srgbClr val="FFFFFF"/>
        </a:solidFill>
      </p:bgPr>
    </p:bg>
    <p:spTree>
      <p:nvGrpSpPr>
        <p:cNvPr id="1" name=""/>
        <p:cNvGrpSpPr/>
        <p:nvPr/>
      </p:nvGrpSpPr>
      <p:grpSpPr>
        <a:xfrm>
          <a:off x="0" y="0"/>
          <a:ext cx="0" cy="0"/>
          <a:chOff x="0" y="0"/>
          <a:chExt cx="0" cy="0"/>
        </a:xfrm>
      </p:grpSpPr>
      <p:sp>
        <p:nvSpPr>
          <p:cNvPr id="155" name="Meeresschildkröte, die unter Wasser schwimmt"/>
          <p:cNvSpPr/>
          <p:nvPr>
            <p:ph type="pic" idx="21"/>
          </p:nvPr>
        </p:nvSpPr>
        <p:spPr>
          <a:xfrm>
            <a:off x="0" y="-2984500"/>
            <a:ext cx="28333700" cy="17479999"/>
          </a:xfrm>
          <a:prstGeom prst="rect">
            <a:avLst/>
          </a:prstGeom>
        </p:spPr>
        <p:txBody>
          <a:bodyPr lIns="91439" tIns="45719" rIns="91439" bIns="45719">
            <a:noAutofit/>
          </a:bodyPr>
          <a:lstStyle/>
          <a:p>
            <a:pPr/>
          </a:p>
        </p:txBody>
      </p:sp>
      <p:sp>
        <p:nvSpPr>
          <p:cNvPr id="15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r">
    <p:bg>
      <p:bgPr>
        <a:solidFill>
          <a:srgbClr val="FFFFFF"/>
        </a:solidFill>
      </p:bgPr>
    </p:bg>
    <p:spTree>
      <p:nvGrpSpPr>
        <p:cNvPr id="1" name=""/>
        <p:cNvGrpSpPr/>
        <p:nvPr/>
      </p:nvGrpSpPr>
      <p:grpSpPr>
        <a:xfrm>
          <a:off x="0" y="0"/>
          <a:ext cx="0" cy="0"/>
          <a:chOff x="0" y="0"/>
          <a:chExt cx="0" cy="0"/>
        </a:xfrm>
      </p:grpSpPr>
      <p:sp>
        <p:nvSpPr>
          <p:cNvPr id="163"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Foto">
    <p:spTree>
      <p:nvGrpSpPr>
        <p:cNvPr id="1" name=""/>
        <p:cNvGrpSpPr/>
        <p:nvPr/>
      </p:nvGrpSpPr>
      <p:grpSpPr>
        <a:xfrm>
          <a:off x="0" y="0"/>
          <a:ext cx="0" cy="0"/>
          <a:chOff x="0" y="0"/>
          <a:chExt cx="0" cy="0"/>
        </a:xfrm>
      </p:grpSpPr>
      <p:sp>
        <p:nvSpPr>
          <p:cNvPr id="24" name="Meeresschildkröte, die unter Wasser schwimmt"/>
          <p:cNvSpPr/>
          <p:nvPr>
            <p:ph type="pic" idx="21"/>
          </p:nvPr>
        </p:nvSpPr>
        <p:spPr>
          <a:xfrm>
            <a:off x="0" y="-3898900"/>
            <a:ext cx="28587700" cy="17636699"/>
          </a:xfrm>
          <a:prstGeom prst="rect">
            <a:avLst/>
          </a:prstGeom>
        </p:spPr>
        <p:txBody>
          <a:bodyPr lIns="91439" tIns="45719" rIns="91439" bIns="45719">
            <a:noAutofit/>
          </a:bodyPr>
          <a:lstStyle/>
          <a:p>
            <a:pPr/>
          </a:p>
        </p:txBody>
      </p:sp>
      <p:sp>
        <p:nvSpPr>
          <p:cNvPr id="25" name="Autor:in und Datum"/>
          <p:cNvSpPr txBox="1"/>
          <p:nvPr>
            <p:ph type="body" sz="quarter" idx="22" hasCustomPrompt="1"/>
          </p:nvPr>
        </p:nvSpPr>
        <p:spPr>
          <a:xfrm>
            <a:off x="571500" y="12269258"/>
            <a:ext cx="23241000" cy="555245"/>
          </a:xfrm>
          <a:prstGeom prst="rect">
            <a:avLst/>
          </a:prstGeom>
        </p:spPr>
        <p:txBody>
          <a:bodyPr/>
          <a:lstStyle>
            <a:lvl1pPr defTabSz="825500">
              <a:lnSpc>
                <a:spcPct val="100000"/>
              </a:lnSpc>
              <a:tabLst/>
              <a:defRPr b="1" cap="all" spc="168" sz="2800">
                <a:solidFill>
                  <a:srgbClr val="FFFFFF"/>
                </a:solidFill>
                <a:latin typeface="Founders Grotesk Condensed"/>
                <a:ea typeface="Founders Grotesk Condensed"/>
                <a:cs typeface="Founders Grotesk Condensed"/>
                <a:sym typeface="Founders Grotesk Condensed"/>
              </a:defRPr>
            </a:lvl1pPr>
          </a:lstStyle>
          <a:p>
            <a:pPr/>
            <a:r>
              <a:t>Autor:in und Datum</a:t>
            </a:r>
          </a:p>
        </p:txBody>
      </p:sp>
      <p:sp>
        <p:nvSpPr>
          <p:cNvPr id="26" name="Textebene 1…"/>
          <p:cNvSpPr txBox="1"/>
          <p:nvPr>
            <p:ph type="body" sz="quarter" idx="1" hasCustomPrompt="1"/>
          </p:nvPr>
        </p:nvSpPr>
        <p:spPr>
          <a:xfrm>
            <a:off x="571500" y="853952"/>
            <a:ext cx="23241000" cy="2321049"/>
          </a:xfrm>
          <a:prstGeom prst="rect">
            <a:avLst/>
          </a:prstGeom>
        </p:spPr>
        <p:txBody>
          <a:bodyPr/>
          <a:lstStyle>
            <a:lvl1pPr defTabSz="825500">
              <a:lnSpc>
                <a:spcPct val="80000"/>
              </a:lnSpc>
              <a:tabLst/>
              <a:defRPr spc="-79">
                <a:solidFill>
                  <a:srgbClr val="FFFFFF"/>
                </a:solidFill>
                <a:latin typeface="Founders Grotesk"/>
                <a:ea typeface="Founders Grotesk"/>
                <a:cs typeface="Founders Grotesk"/>
                <a:sym typeface="Founders Grotesk"/>
              </a:defRPr>
            </a:lvl1pPr>
            <a:lvl2pPr defTabSz="825500">
              <a:lnSpc>
                <a:spcPct val="80000"/>
              </a:lnSpc>
              <a:tabLst/>
              <a:defRPr spc="-79">
                <a:solidFill>
                  <a:srgbClr val="FFFFFF"/>
                </a:solidFill>
                <a:latin typeface="Founders Grotesk"/>
                <a:ea typeface="Founders Grotesk"/>
                <a:cs typeface="Founders Grotesk"/>
                <a:sym typeface="Founders Grotesk"/>
              </a:defRPr>
            </a:lvl2pPr>
            <a:lvl3pPr defTabSz="825500">
              <a:lnSpc>
                <a:spcPct val="80000"/>
              </a:lnSpc>
              <a:tabLst/>
              <a:defRPr spc="-79">
                <a:solidFill>
                  <a:srgbClr val="FFFFFF"/>
                </a:solidFill>
                <a:latin typeface="Founders Grotesk"/>
                <a:ea typeface="Founders Grotesk"/>
                <a:cs typeface="Founders Grotesk"/>
                <a:sym typeface="Founders Grotesk"/>
              </a:defRPr>
            </a:lvl3pPr>
            <a:lvl4pPr defTabSz="825500">
              <a:lnSpc>
                <a:spcPct val="80000"/>
              </a:lnSpc>
              <a:tabLst/>
              <a:defRPr spc="-79">
                <a:solidFill>
                  <a:srgbClr val="FFFFFF"/>
                </a:solidFill>
                <a:latin typeface="Founders Grotesk"/>
                <a:ea typeface="Founders Grotesk"/>
                <a:cs typeface="Founders Grotesk"/>
                <a:sym typeface="Founders Grotesk"/>
              </a:defRPr>
            </a:lvl4pPr>
            <a:lvl5pPr defTabSz="825500">
              <a:lnSpc>
                <a:spcPct val="80000"/>
              </a:lnSpc>
              <a:tabLst/>
              <a:defRPr spc="-79">
                <a:solidFill>
                  <a:srgbClr val="FFFFFF"/>
                </a:solidFill>
                <a:latin typeface="Founders Grotesk"/>
                <a:ea typeface="Founders Grotesk"/>
                <a:cs typeface="Founders Grotesk"/>
                <a:sym typeface="Founders Grotesk"/>
              </a:defRPr>
            </a:lvl5pPr>
          </a:lstStyle>
          <a:p>
            <a:pPr/>
            <a:r>
              <a:t>Präsentationsuntertitel</a:t>
            </a:r>
          </a:p>
          <a:p>
            <a:pPr lvl="1"/>
            <a:r>
              <a:t/>
            </a:r>
          </a:p>
          <a:p>
            <a:pPr lvl="2"/>
            <a:r>
              <a:t/>
            </a:r>
          </a:p>
          <a:p>
            <a:pPr lvl="3"/>
            <a:r>
              <a:t/>
            </a:r>
          </a:p>
          <a:p>
            <a:pPr lvl="4"/>
            <a:r>
              <a:t/>
            </a:r>
          </a:p>
        </p:txBody>
      </p:sp>
      <p:sp>
        <p:nvSpPr>
          <p:cNvPr id="27" name="Linien"/>
          <p:cNvSpPr/>
          <p:nvPr/>
        </p:nvSpPr>
        <p:spPr>
          <a:xfrm>
            <a:off x="635000" y="12192000"/>
            <a:ext cx="23114000" cy="0"/>
          </a:xfrm>
          <a:prstGeom prst="line">
            <a:avLst/>
          </a:prstGeom>
          <a:ln w="381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8" name="Linien"/>
          <p:cNvSpPr/>
          <p:nvPr/>
        </p:nvSpPr>
        <p:spPr>
          <a:xfrm>
            <a:off x="634956" y="9475085"/>
            <a:ext cx="23114088"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9" name="Titel der Präsentation"/>
          <p:cNvSpPr txBox="1"/>
          <p:nvPr>
            <p:ph type="title" hasCustomPrompt="1"/>
          </p:nvPr>
        </p:nvSpPr>
        <p:spPr>
          <a:xfrm>
            <a:off x="571500" y="9525000"/>
            <a:ext cx="23241000" cy="2641600"/>
          </a:xfrm>
          <a:prstGeom prst="rect">
            <a:avLst/>
          </a:prstGeom>
        </p:spPr>
        <p:txBody>
          <a:bodyPr/>
          <a:lstStyle>
            <a:lvl1pPr>
              <a:lnSpc>
                <a:spcPct val="70000"/>
              </a:lnSpc>
              <a:defRPr spc="-300" sz="15000">
                <a:solidFill>
                  <a:srgbClr val="FFFFFF"/>
                </a:solidFill>
                <a:latin typeface="+mn-lt"/>
                <a:ea typeface="+mn-ea"/>
                <a:cs typeface="+mn-cs"/>
                <a:sym typeface="Founders Grotesk Semibold"/>
              </a:defRPr>
            </a:lvl1pPr>
          </a:lstStyle>
          <a:p>
            <a:pPr/>
            <a:r>
              <a:t>Titel der Präsentation</a:t>
            </a:r>
          </a:p>
        </p:txBody>
      </p:sp>
      <p:sp>
        <p:nvSpPr>
          <p:cNvPr id="3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Foto 2">
    <p:bg>
      <p:bgPr>
        <a:solidFill>
          <a:srgbClr val="FFFFFF"/>
        </a:solidFill>
      </p:bgPr>
    </p:bg>
    <p:spTree>
      <p:nvGrpSpPr>
        <p:cNvPr id="1" name=""/>
        <p:cNvGrpSpPr/>
        <p:nvPr/>
      </p:nvGrpSpPr>
      <p:grpSpPr>
        <a:xfrm>
          <a:off x="0" y="0"/>
          <a:ext cx="0" cy="0"/>
          <a:chOff x="0" y="0"/>
          <a:chExt cx="0" cy="0"/>
        </a:xfrm>
      </p:grpSpPr>
      <p:sp>
        <p:nvSpPr>
          <p:cNvPr id="37" name="Meeresschildkröte mit einem Fischschwarm, die unter Wasser schwimmen"/>
          <p:cNvSpPr/>
          <p:nvPr>
            <p:ph type="pic" idx="21"/>
          </p:nvPr>
        </p:nvSpPr>
        <p:spPr>
          <a:xfrm>
            <a:off x="9626600" y="-1"/>
            <a:ext cx="21901492" cy="13716001"/>
          </a:xfrm>
          <a:prstGeom prst="rect">
            <a:avLst/>
          </a:prstGeom>
        </p:spPr>
        <p:txBody>
          <a:bodyPr lIns="91439" tIns="45719" rIns="91439" bIns="45719">
            <a:noAutofit/>
          </a:bodyPr>
          <a:lstStyle/>
          <a:p>
            <a:pPr/>
          </a:p>
        </p:txBody>
      </p:sp>
      <p:sp>
        <p:nvSpPr>
          <p:cNvPr id="3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40" name="Autor:in und Datum"/>
          <p:cNvSpPr txBox="1"/>
          <p:nvPr>
            <p:ph type="body" sz="quarter" idx="22" hasCustomPrompt="1"/>
          </p:nvPr>
        </p:nvSpPr>
        <p:spPr>
          <a:xfrm>
            <a:off x="571500" y="12269258"/>
            <a:ext cx="11049000" cy="555245"/>
          </a:xfrm>
          <a:prstGeom prst="rect">
            <a:avLst/>
          </a:prstGeom>
        </p:spPr>
        <p:txBody>
          <a:bodyPr/>
          <a:lstStyle>
            <a:lvl1pPr defTabSz="825500">
              <a:lnSpc>
                <a:spcPct val="100000"/>
              </a:lnSpc>
              <a:tabLst/>
              <a:defRPr b="1" cap="all" spc="168" sz="2800">
                <a:solidFill>
                  <a:schemeClr val="accent1"/>
                </a:solidFill>
                <a:latin typeface="Founders Grotesk Condensed"/>
                <a:ea typeface="Founders Grotesk Condensed"/>
                <a:cs typeface="Founders Grotesk Condensed"/>
                <a:sym typeface="Founders Grotesk Condensed"/>
              </a:defRPr>
            </a:lvl1pPr>
          </a:lstStyle>
          <a:p>
            <a:pPr/>
            <a:r>
              <a:t>Autor:in und Datum</a:t>
            </a:r>
          </a:p>
        </p:txBody>
      </p:sp>
      <p:sp>
        <p:nvSpPr>
          <p:cNvPr id="41" name="Folientitel"/>
          <p:cNvSpPr txBox="1"/>
          <p:nvPr>
            <p:ph type="title" hasCustomPrompt="1"/>
          </p:nvPr>
        </p:nvSpPr>
        <p:spPr>
          <a:xfrm>
            <a:off x="571500" y="4770137"/>
            <a:ext cx="11049000" cy="7036978"/>
          </a:xfrm>
          <a:prstGeom prst="rect">
            <a:avLst/>
          </a:prstGeom>
        </p:spPr>
        <p:txBody>
          <a:bodyPr/>
          <a:lstStyle>
            <a:lvl1pPr>
              <a:defRPr spc="-300" sz="15000">
                <a:solidFill>
                  <a:schemeClr val="accent1"/>
                </a:solidFill>
                <a:latin typeface="+mn-lt"/>
                <a:ea typeface="+mn-ea"/>
                <a:cs typeface="+mn-cs"/>
                <a:sym typeface="Founders Grotesk Semibold"/>
              </a:defRPr>
            </a:lvl1pPr>
          </a:lstStyle>
          <a:p>
            <a:pPr/>
            <a:r>
              <a:t>Folientitel</a:t>
            </a:r>
          </a:p>
        </p:txBody>
      </p:sp>
      <p:sp>
        <p:nvSpPr>
          <p:cNvPr id="4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Punkte">
    <p:bg>
      <p:bgPr>
        <a:solidFill>
          <a:srgbClr val="FFFFFF"/>
        </a:solidFill>
      </p:bgPr>
    </p:bg>
    <p:spTree>
      <p:nvGrpSpPr>
        <p:cNvPr id="1" name=""/>
        <p:cNvGrpSpPr/>
        <p:nvPr/>
      </p:nvGrpSpPr>
      <p:grpSpPr>
        <a:xfrm>
          <a:off x="0" y="0"/>
          <a:ext cx="0" cy="0"/>
          <a:chOff x="0" y="0"/>
          <a:chExt cx="0" cy="0"/>
        </a:xfrm>
      </p:grpSpPr>
      <p:sp>
        <p:nvSpPr>
          <p:cNvPr id="49"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50"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51" name="Autor:in und Datum"/>
          <p:cNvSpPr txBox="1"/>
          <p:nvPr>
            <p:ph type="body" sz="quarter" idx="21" hasCustomPrompt="1"/>
          </p:nvPr>
        </p:nvSpPr>
        <p:spPr>
          <a:xfrm>
            <a:off x="571500" y="12269258"/>
            <a:ext cx="23241000" cy="555245"/>
          </a:xfrm>
          <a:prstGeom prst="rect">
            <a:avLst/>
          </a:prstGeom>
        </p:spPr>
        <p:txBody>
          <a:bodyPr/>
          <a:lstStyle>
            <a:lvl1pPr defTabSz="825500">
              <a:lnSpc>
                <a:spcPct val="100000"/>
              </a:lnSpc>
              <a:tabLst/>
              <a:defRPr b="1" cap="all" spc="168" sz="2800">
                <a:solidFill>
                  <a:schemeClr val="accent1"/>
                </a:solidFill>
                <a:latin typeface="Founders Grotesk Condensed"/>
                <a:ea typeface="Founders Grotesk Condensed"/>
                <a:cs typeface="Founders Grotesk Condensed"/>
                <a:sym typeface="Founders Grotesk Condensed"/>
              </a:defRPr>
            </a:lvl1pPr>
          </a:lstStyle>
          <a:p>
            <a:pPr/>
            <a:r>
              <a:t>Autor:in und Datum</a:t>
            </a:r>
          </a:p>
        </p:txBody>
      </p:sp>
      <p:sp>
        <p:nvSpPr>
          <p:cNvPr id="52" name="Textebene 1…"/>
          <p:cNvSpPr txBox="1"/>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 für Folienpunkt</a:t>
            </a:r>
          </a:p>
          <a:p>
            <a:pPr lvl="1"/>
            <a:r>
              <a:t/>
            </a:r>
          </a:p>
          <a:p>
            <a:pPr lvl="2"/>
            <a:r>
              <a:t/>
            </a:r>
          </a:p>
          <a:p>
            <a:pPr lvl="3"/>
            <a:r>
              <a:t/>
            </a:r>
          </a:p>
          <a:p>
            <a:pPr lvl="4"/>
            <a:r>
              <a:t/>
            </a:r>
          </a:p>
        </p:txBody>
      </p:sp>
      <p:sp>
        <p:nvSpPr>
          <p:cNvPr id="53" name="Folientitel"/>
          <p:cNvSpPr txBox="1"/>
          <p:nvPr>
            <p:ph type="title" hasCustomPrompt="1"/>
          </p:nvPr>
        </p:nvSpPr>
        <p:spPr>
          <a:xfrm>
            <a:off x="571500" y="652482"/>
            <a:ext cx="23241000" cy="1951018"/>
          </a:xfrm>
          <a:prstGeom prst="rect">
            <a:avLst/>
          </a:prstGeom>
        </p:spPr>
        <p:txBody>
          <a:bodyPr/>
          <a:lstStyle>
            <a:lvl1pPr>
              <a:lnSpc>
                <a:spcPct val="60000"/>
              </a:lnSpc>
              <a:defRPr spc="-239" sz="12000">
                <a:solidFill>
                  <a:schemeClr val="accent1"/>
                </a:solidFill>
                <a:latin typeface="+mn-lt"/>
                <a:ea typeface="+mn-ea"/>
                <a:cs typeface="+mn-cs"/>
                <a:sym typeface="Founders Grotesk Semibold"/>
              </a:defRPr>
            </a:lvl1pPr>
          </a:lstStyle>
          <a:p>
            <a:pPr/>
            <a:r>
              <a:t>Folientitel</a:t>
            </a:r>
          </a:p>
        </p:txBody>
      </p:sp>
      <p:sp>
        <p:nvSpPr>
          <p:cNvPr id="54" name="Foliennummer"/>
          <p:cNvSpPr txBox="1"/>
          <p:nvPr>
            <p:ph type="sldNum" sz="quarter" idx="2"/>
          </p:nvPr>
        </p:nvSpPr>
        <p:spPr>
          <a:xfrm>
            <a:off x="23436122" y="12268199"/>
            <a:ext cx="371756" cy="555245"/>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nkte">
    <p:bg>
      <p:bgPr>
        <a:solidFill>
          <a:srgbClr val="FFFFFF"/>
        </a:solidFill>
      </p:bgPr>
    </p:bg>
    <p:spTree>
      <p:nvGrpSpPr>
        <p:cNvPr id="1" name=""/>
        <p:cNvGrpSpPr/>
        <p:nvPr/>
      </p:nvGrpSpPr>
      <p:grpSpPr>
        <a:xfrm>
          <a:off x="0" y="0"/>
          <a:ext cx="0" cy="0"/>
          <a:chOff x="0" y="0"/>
          <a:chExt cx="0" cy="0"/>
        </a:xfrm>
      </p:grpSpPr>
      <p:sp>
        <p:nvSpPr>
          <p:cNvPr id="61" name="Linien"/>
          <p:cNvSpPr/>
          <p:nvPr/>
        </p:nvSpPr>
        <p:spPr>
          <a:xfrm>
            <a:off x="635000" y="12192000"/>
            <a:ext cx="23118143"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6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63" name="Textebene 1…"/>
          <p:cNvSpPr txBox="1"/>
          <p:nvPr>
            <p:ph type="body" idx="1" hasCustomPrompt="1"/>
          </p:nvPr>
        </p:nvSpPr>
        <p:spPr>
          <a:xfrm>
            <a:off x="571500" y="3898900"/>
            <a:ext cx="23241000" cy="7696200"/>
          </a:xfrm>
          <a:prstGeom prst="rect">
            <a:avLst/>
          </a:prstGeom>
        </p:spPr>
        <p:txBody>
          <a:bodyPr numCol="2" spcCol="1162050"/>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 für Folienpunkt</a:t>
            </a:r>
          </a:p>
          <a:p>
            <a:pPr lvl="1"/>
            <a:r>
              <a:t/>
            </a:r>
          </a:p>
          <a:p>
            <a:pPr lvl="2"/>
            <a:r>
              <a:t/>
            </a:r>
          </a:p>
          <a:p>
            <a:pPr lvl="3"/>
            <a:r>
              <a:t/>
            </a:r>
          </a:p>
          <a:p>
            <a:pPr lvl="4"/>
            <a:r>
              <a:t/>
            </a:r>
          </a:p>
        </p:txBody>
      </p:sp>
      <p:sp>
        <p:nvSpPr>
          <p:cNvPr id="64"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unkte &amp; Foto">
    <p:bg>
      <p:bgPr>
        <a:solidFill>
          <a:srgbClr val="FFFFFF"/>
        </a:solidFill>
      </p:bgPr>
    </p:bg>
    <p:spTree>
      <p:nvGrpSpPr>
        <p:cNvPr id="1" name=""/>
        <p:cNvGrpSpPr/>
        <p:nvPr/>
      </p:nvGrpSpPr>
      <p:grpSpPr>
        <a:xfrm>
          <a:off x="0" y="0"/>
          <a:ext cx="0" cy="0"/>
          <a:chOff x="0" y="0"/>
          <a:chExt cx="0" cy="0"/>
        </a:xfrm>
      </p:grpSpPr>
      <p:sp>
        <p:nvSpPr>
          <p:cNvPr id="71" name="Folien-Untertitel"/>
          <p:cNvSpPr txBox="1"/>
          <p:nvPr>
            <p:ph type="body" sz="quarter" idx="21" hasCustomPrompt="1"/>
          </p:nvPr>
        </p:nvSpPr>
        <p:spPr>
          <a:xfrm>
            <a:off x="13157200" y="1852248"/>
            <a:ext cx="10256838" cy="1310641"/>
          </a:xfrm>
          <a:prstGeom prst="rect">
            <a:avLst/>
          </a:prstGeom>
        </p:spPr>
        <p:txBody>
          <a:bodyPr anchor="ctr"/>
          <a:lstStyle>
            <a:lvl1pPr defTabSz="817244">
              <a:lnSpc>
                <a:spcPct val="80000"/>
              </a:lnSpc>
              <a:tabLst/>
              <a:defRPr spc="-79" sz="7919">
                <a:solidFill>
                  <a:schemeClr val="accent1"/>
                </a:solidFill>
                <a:latin typeface="Founders Grotesk"/>
                <a:ea typeface="Founders Grotesk"/>
                <a:cs typeface="Founders Grotesk"/>
                <a:sym typeface="Founders Grotesk"/>
              </a:defRPr>
            </a:lvl1pPr>
          </a:lstStyle>
          <a:p>
            <a:pPr/>
            <a:r>
              <a:t>Folien-Untertitel</a:t>
            </a:r>
          </a:p>
        </p:txBody>
      </p:sp>
      <p:sp>
        <p:nvSpPr>
          <p:cNvPr id="72" name="Tölpel-Seevogel mit blauen Füßen, der auf Sand steht"/>
          <p:cNvSpPr/>
          <p:nvPr>
            <p:ph type="pic" idx="22"/>
          </p:nvPr>
        </p:nvSpPr>
        <p:spPr>
          <a:xfrm>
            <a:off x="0" y="-671784"/>
            <a:ext cx="12196747" cy="15059595"/>
          </a:xfrm>
          <a:prstGeom prst="rect">
            <a:avLst/>
          </a:prstGeom>
        </p:spPr>
        <p:txBody>
          <a:bodyPr lIns="91439" tIns="45719" rIns="91439" bIns="45719">
            <a:noAutofit/>
          </a:bodyPr>
          <a:lstStyle/>
          <a:p>
            <a:pPr/>
          </a:p>
        </p:txBody>
      </p:sp>
      <p:sp>
        <p:nvSpPr>
          <p:cNvPr id="7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7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75" name="Folientitel"/>
          <p:cNvSpPr txBox="1"/>
          <p:nvPr>
            <p:ph type="title" hasCustomPrompt="1"/>
          </p:nvPr>
        </p:nvSpPr>
        <p:spPr>
          <a:xfrm>
            <a:off x="13157200" y="864810"/>
            <a:ext cx="10256838" cy="1308101"/>
          </a:xfrm>
          <a:prstGeom prst="rect">
            <a:avLst/>
          </a:prstGeom>
        </p:spPr>
        <p:txBody>
          <a:bodyPr anchor="b"/>
          <a:lstStyle>
            <a:lvl1pPr>
              <a:defRPr spc="0">
                <a:solidFill>
                  <a:schemeClr val="accent1"/>
                </a:solidFill>
                <a:latin typeface="+mn-lt"/>
                <a:ea typeface="+mn-ea"/>
                <a:cs typeface="+mn-cs"/>
                <a:sym typeface="Founders Grotesk Semibold"/>
              </a:defRPr>
            </a:lvl1pPr>
          </a:lstStyle>
          <a:p>
            <a:pPr/>
            <a:r>
              <a:t>Folientitel </a:t>
            </a:r>
          </a:p>
        </p:txBody>
      </p:sp>
      <p:sp>
        <p:nvSpPr>
          <p:cNvPr id="76" name="Textebene 1…"/>
          <p:cNvSpPr txBox="1"/>
          <p:nvPr>
            <p:ph type="body" sz="half" idx="1" hasCustomPrompt="1"/>
          </p:nvPr>
        </p:nvSpPr>
        <p:spPr>
          <a:xfrm>
            <a:off x="13157200" y="3904441"/>
            <a:ext cx="10256838" cy="7303309"/>
          </a:xfrm>
          <a:prstGeom prst="rect">
            <a:avLst/>
          </a:prstGeom>
        </p:spPr>
        <p:txBody>
          <a:bodyPr/>
          <a:lstStyle>
            <a:lvl1pPr marL="4572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1pPr>
            <a:lvl2pPr marL="9144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2pPr>
            <a:lvl3pPr marL="13716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3pPr>
            <a:lvl4pPr marL="18288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4pPr>
            <a:lvl5pPr marL="2286000" indent="-457200" defTabSz="825500">
              <a:lnSpc>
                <a:spcPct val="80000"/>
              </a:lnSpc>
              <a:spcBef>
                <a:spcPts val="3600"/>
              </a:spcBef>
              <a:buClr>
                <a:schemeClr val="accent1"/>
              </a:buClr>
              <a:buSzPct val="100000"/>
              <a:buChar char="•"/>
              <a:tabLst/>
              <a:defRPr spc="-42" sz="4200">
                <a:solidFill>
                  <a:srgbClr val="000000"/>
                </a:solidFill>
                <a:latin typeface="Founders Grotesk Text"/>
                <a:ea typeface="Founders Grotesk Text"/>
                <a:cs typeface="Founders Grotesk Text"/>
                <a:sym typeface="Founders Grotesk Text"/>
              </a:defRPr>
            </a:lvl5pPr>
          </a:lstStyle>
          <a:p>
            <a:pPr/>
            <a:r>
              <a:t>Text für Folienpunkt</a:t>
            </a:r>
          </a:p>
          <a:p>
            <a:pPr lvl="1"/>
            <a:r>
              <a:t/>
            </a:r>
          </a:p>
          <a:p>
            <a:pPr lvl="2"/>
            <a:r>
              <a:t/>
            </a:r>
          </a:p>
          <a:p>
            <a:pPr lvl="3"/>
            <a:r>
              <a:t/>
            </a:r>
          </a:p>
          <a:p>
            <a:pPr lvl="4"/>
            <a:r>
              <a:t/>
            </a:r>
          </a:p>
        </p:txBody>
      </p:sp>
      <p:sp>
        <p:nvSpPr>
          <p:cNvPr id="77"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schnitt">
    <p:bg>
      <p:bgPr>
        <a:solidFill>
          <a:schemeClr val="accent3">
            <a:hueOff val="513816"/>
            <a:satOff val="9467"/>
            <a:lumOff val="17481"/>
          </a:schemeClr>
        </a:solidFill>
      </p:bgPr>
    </p:bg>
    <p:spTree>
      <p:nvGrpSpPr>
        <p:cNvPr id="1" name=""/>
        <p:cNvGrpSpPr/>
        <p:nvPr/>
      </p:nvGrpSpPr>
      <p:grpSpPr>
        <a:xfrm>
          <a:off x="0" y="0"/>
          <a:ext cx="0" cy="0"/>
          <a:chOff x="0" y="0"/>
          <a:chExt cx="0" cy="0"/>
        </a:xfrm>
      </p:grpSpPr>
      <p:sp>
        <p:nvSpPr>
          <p:cNvPr id="84" name="Linien"/>
          <p:cNvSpPr/>
          <p:nvPr/>
        </p:nvSpPr>
        <p:spPr>
          <a:xfrm>
            <a:off x="635000" y="12192000"/>
            <a:ext cx="23114000" cy="0"/>
          </a:xfrm>
          <a:prstGeom prst="line">
            <a:avLst/>
          </a:prstGeom>
          <a:ln w="381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85" name="Linien"/>
          <p:cNvSpPr/>
          <p:nvPr/>
        </p:nvSpPr>
        <p:spPr>
          <a:xfrm>
            <a:off x="635000" y="9443335"/>
            <a:ext cx="23114000" cy="1"/>
          </a:xfrm>
          <a:prstGeom prst="line">
            <a:avLst/>
          </a:prstGeom>
          <a:ln w="114300">
            <a:solidFill>
              <a:schemeClr val="accent1"/>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86" name="Titel des Abschnitts"/>
          <p:cNvSpPr txBox="1"/>
          <p:nvPr>
            <p:ph type="title" hasCustomPrompt="1"/>
          </p:nvPr>
        </p:nvSpPr>
        <p:spPr>
          <a:xfrm>
            <a:off x="571500" y="9530979"/>
            <a:ext cx="23241000" cy="2019301"/>
          </a:xfrm>
          <a:prstGeom prst="rect">
            <a:avLst/>
          </a:prstGeom>
        </p:spPr>
        <p:txBody>
          <a:bodyPr anchor="b"/>
          <a:lstStyle>
            <a:lvl1pPr>
              <a:lnSpc>
                <a:spcPct val="70000"/>
              </a:lnSpc>
              <a:defRPr spc="-300" sz="15000">
                <a:solidFill>
                  <a:schemeClr val="accent1"/>
                </a:solidFill>
                <a:latin typeface="+mn-lt"/>
                <a:ea typeface="+mn-ea"/>
                <a:cs typeface="+mn-cs"/>
                <a:sym typeface="Founders Grotesk Semibold"/>
              </a:defRPr>
            </a:lvl1pPr>
          </a:lstStyle>
          <a:p>
            <a:pPr/>
            <a:r>
              <a:t>Titel des Abschnitts</a:t>
            </a:r>
          </a:p>
        </p:txBody>
      </p:sp>
      <p:sp>
        <p:nvSpPr>
          <p:cNvPr id="87"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bg>
      <p:bgPr>
        <a:solidFill>
          <a:srgbClr val="FFFFFF"/>
        </a:solidFill>
      </p:bgPr>
    </p:bg>
    <p:spTree>
      <p:nvGrpSpPr>
        <p:cNvPr id="1" name=""/>
        <p:cNvGrpSpPr/>
        <p:nvPr/>
      </p:nvGrpSpPr>
      <p:grpSpPr>
        <a:xfrm>
          <a:off x="0" y="0"/>
          <a:ext cx="0" cy="0"/>
          <a:chOff x="0" y="0"/>
          <a:chExt cx="0" cy="0"/>
        </a:xfrm>
      </p:grpSpPr>
      <p:sp>
        <p:nvSpPr>
          <p:cNvPr id="94"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95"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96" name="Folientitel"/>
          <p:cNvSpPr txBox="1"/>
          <p:nvPr>
            <p:ph type="title" hasCustomPrompt="1"/>
          </p:nvPr>
        </p:nvSpPr>
        <p:spPr>
          <a:xfrm>
            <a:off x="571500" y="715982"/>
            <a:ext cx="23241000" cy="1951018"/>
          </a:xfrm>
          <a:prstGeom prst="rect">
            <a:avLst/>
          </a:prstGeom>
        </p:spPr>
        <p:txBody>
          <a:bodyPr/>
          <a:lstStyle>
            <a:lvl1pPr>
              <a:lnSpc>
                <a:spcPct val="60000"/>
              </a:lnSpc>
              <a:defRPr spc="-239" sz="12000">
                <a:solidFill>
                  <a:schemeClr val="accent1"/>
                </a:solidFill>
                <a:latin typeface="+mn-lt"/>
                <a:ea typeface="+mn-ea"/>
                <a:cs typeface="+mn-cs"/>
                <a:sym typeface="Founders Grotesk Semibold"/>
              </a:defRPr>
            </a:lvl1pPr>
          </a:lstStyle>
          <a:p>
            <a:pPr/>
            <a:r>
              <a:t>Folientitel </a:t>
            </a:r>
          </a:p>
        </p:txBody>
      </p:sp>
      <p:sp>
        <p:nvSpPr>
          <p:cNvPr id="97" name="Foliennumm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4" name="Agenda-Titel"/>
          <p:cNvSpPr txBox="1"/>
          <p:nvPr>
            <p:ph type="title" hasCustomPrompt="1"/>
          </p:nvPr>
        </p:nvSpPr>
        <p:spPr>
          <a:prstGeom prst="rect">
            <a:avLst/>
          </a:prstGeom>
        </p:spPr>
        <p:txBody>
          <a:bodyPr/>
          <a:lstStyle/>
          <a:p>
            <a:pPr/>
            <a:r>
              <a:t>Agenda-Titel</a:t>
            </a:r>
          </a:p>
        </p:txBody>
      </p:sp>
      <p:sp>
        <p:nvSpPr>
          <p:cNvPr id="105" name="Textebene 1…"/>
          <p:cNvSpPr txBox="1"/>
          <p:nvPr>
            <p:ph type="body" idx="1" hasCustomPrompt="1"/>
          </p:nvPr>
        </p:nvSpPr>
        <p:spPr>
          <a:prstGeom prst="rect">
            <a:avLst/>
          </a:prstGeom>
        </p:spPr>
        <p:txBody>
          <a:bodyPr/>
          <a:lstStyle/>
          <a:p>
            <a:pPr/>
            <a:r>
              <a:t>Agendathemen</a:t>
            </a:r>
          </a:p>
          <a:p>
            <a:pPr lvl="1"/>
            <a:r>
              <a:t/>
            </a:r>
          </a:p>
          <a:p>
            <a:pPr lvl="2"/>
            <a:r>
              <a:t/>
            </a:r>
          </a:p>
          <a:p>
            <a:pPr lvl="3"/>
            <a:r>
              <a:t/>
            </a:r>
          </a:p>
          <a:p>
            <a:pPr lvl="4"/>
            <a:r>
              <a:t/>
            </a:r>
          </a:p>
        </p:txBody>
      </p:sp>
      <p:sp>
        <p:nvSpPr>
          <p:cNvPr id="106"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hueOff val="-42304"/>
            <a:satOff val="23749"/>
            <a:lumOff val="-45745"/>
          </a:schemeClr>
        </a:solidFill>
      </p:bgPr>
    </p:bg>
    <p:spTree>
      <p:nvGrpSpPr>
        <p:cNvPr id="1" name=""/>
        <p:cNvGrpSpPr/>
        <p:nvPr/>
      </p:nvGrpSpPr>
      <p:grpSpPr>
        <a:xfrm>
          <a:off x="0" y="0"/>
          <a:ext cx="0" cy="0"/>
          <a:chOff x="0" y="0"/>
          <a:chExt cx="0" cy="0"/>
        </a:xfrm>
      </p:grpSpPr>
      <p:sp>
        <p:nvSpPr>
          <p:cNvPr id="2" name="Agenda-Titel"/>
          <p:cNvSpPr txBox="1"/>
          <p:nvPr>
            <p:ph type="title" hasCustomPrompt="1"/>
          </p:nvPr>
        </p:nvSpPr>
        <p:spPr>
          <a:xfrm>
            <a:off x="575641" y="881082"/>
            <a:ext cx="23241001" cy="1951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Agenda-Titel</a:t>
            </a:r>
          </a:p>
        </p:txBody>
      </p:sp>
      <p:sp>
        <p:nvSpPr>
          <p:cNvPr id="3"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4" name="Textebene 1…"/>
          <p:cNvSpPr txBox="1"/>
          <p:nvPr>
            <p:ph type="body" idx="1" hasCustomPrompt="1"/>
          </p:nvPr>
        </p:nvSpPr>
        <p:spPr>
          <a:xfrm>
            <a:off x="575641" y="3276600"/>
            <a:ext cx="23241001" cy="9870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Agendathemen</a:t>
            </a:r>
          </a:p>
          <a:p>
            <a:pPr lvl="1"/>
            <a:r>
              <a:t/>
            </a:r>
          </a:p>
          <a:p>
            <a:pPr lvl="2"/>
            <a:r>
              <a:t/>
            </a:r>
          </a:p>
          <a:p>
            <a:pPr lvl="3"/>
            <a:r>
              <a:t/>
            </a:r>
          </a:p>
          <a:p>
            <a:pPr lvl="4"/>
            <a:r>
              <a:t/>
            </a:r>
          </a:p>
        </p:txBody>
      </p:sp>
      <p:sp>
        <p:nvSpPr>
          <p:cNvPr id="5" name="Foliennummer"/>
          <p:cNvSpPr txBox="1"/>
          <p:nvPr>
            <p:ph type="sldNum" sz="quarter" idx="2"/>
          </p:nvPr>
        </p:nvSpPr>
        <p:spPr>
          <a:xfrm>
            <a:off x="23431499" y="12268199"/>
            <a:ext cx="371756" cy="555245"/>
          </a:xfrm>
          <a:prstGeom prst="rect">
            <a:avLst/>
          </a:prstGeom>
          <a:ln w="12700">
            <a:miter lim="400000"/>
          </a:ln>
        </p:spPr>
        <p:txBody>
          <a:bodyPr wrap="none" lIns="50800" tIns="50800" rIns="50800" bIns="50800" anchor="b">
            <a:spAutoFit/>
          </a:bodyPr>
          <a:lstStyle>
            <a:lvl1pPr algn="r" defTabSz="825500">
              <a:spcBef>
                <a:spcPts val="0"/>
              </a:spcBef>
              <a:tabLst/>
              <a:defRPr spc="28" sz="2800">
                <a:solidFill>
                  <a:srgbClr val="FFFFFF"/>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1pPr>
      <a:lvl2pPr marL="0" marR="0" indent="4572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2pPr>
      <a:lvl3pPr marL="0" marR="0" indent="9144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3pPr>
      <a:lvl4pPr marL="0" marR="0" indent="13716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4pPr>
      <a:lvl5pPr marL="0" marR="0" indent="18288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5pPr>
      <a:lvl6pPr marL="0" marR="0" indent="22860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6pPr>
      <a:lvl7pPr marL="0" marR="0" indent="27432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7pPr>
      <a:lvl8pPr marL="0" marR="0" indent="32004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8pPr>
      <a:lvl9pPr marL="0" marR="0" indent="3657600" algn="l" defTabSz="825500" rtl="0" latinLnBrk="0">
        <a:lnSpc>
          <a:spcPct val="80000"/>
        </a:lnSpc>
        <a:spcBef>
          <a:spcPts val="0"/>
        </a:spcBef>
        <a:spcAft>
          <a:spcPts val="0"/>
        </a:spcAft>
        <a:buClrTx/>
        <a:buSzTx/>
        <a:buFontTx/>
        <a:buNone/>
        <a:tabLst/>
        <a:defRPr b="0" baseline="0" cap="none" i="0" spc="-79" strike="noStrike" sz="8000" u="none">
          <a:solidFill>
            <a:schemeClr val="accent4"/>
          </a:solidFill>
          <a:uFillTx/>
          <a:latin typeface="Founders Grotesk"/>
          <a:ea typeface="Founders Grotesk"/>
          <a:cs typeface="Founders Grotesk"/>
          <a:sym typeface="Founders Grotesk"/>
        </a:defRPr>
      </a:lvl9pPr>
    </p:titleStyle>
    <p:bodyStyle>
      <a:lvl1pPr marL="0" marR="0" indent="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1pPr>
      <a:lvl2pPr marL="0" marR="0" indent="4572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2pPr>
      <a:lvl3pPr marL="0" marR="0" indent="9144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3pPr>
      <a:lvl4pPr marL="0" marR="0" indent="13716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4pPr>
      <a:lvl5pPr marL="0" marR="0" indent="18288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5pPr>
      <a:lvl6pPr marL="0" marR="0" indent="22860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6pPr>
      <a:lvl7pPr marL="0" marR="0" indent="27432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7pPr>
      <a:lvl8pPr marL="0" marR="0" indent="32004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8pPr>
      <a:lvl9pPr marL="0" marR="0" indent="3657600" algn="l" defTabSz="469900" rtl="0" latinLnBrk="0">
        <a:lnSpc>
          <a:spcPct val="120000"/>
        </a:lnSpc>
        <a:spcBef>
          <a:spcPts val="0"/>
        </a:spcBef>
        <a:spcAft>
          <a:spcPts val="0"/>
        </a:spcAft>
        <a:buClrTx/>
        <a:buSzTx/>
        <a:buFontTx/>
        <a:buNone/>
        <a:tabLst>
          <a:tab pos="469900" algn="l"/>
        </a:tabLst>
        <a:defRPr b="0" baseline="0" cap="none" i="0" spc="0" strike="noStrike" sz="8000" u="none">
          <a:solidFill>
            <a:srgbClr val="C3CCB0"/>
          </a:solidFill>
          <a:uFillTx/>
          <a:latin typeface="+mn-lt"/>
          <a:ea typeface="+mn-ea"/>
          <a:cs typeface="+mn-cs"/>
          <a:sym typeface="Founders Grotesk Semibold"/>
        </a:defRPr>
      </a:lvl9pPr>
    </p:bodyStyle>
    <p:otherStyle>
      <a:lvl1pPr marL="0" marR="0" indent="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1pPr>
      <a:lvl2pPr marL="0" marR="0" indent="4572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2pPr>
      <a:lvl3pPr marL="0" marR="0" indent="9144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3pPr>
      <a:lvl4pPr marL="0" marR="0" indent="13716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4pPr>
      <a:lvl5pPr marL="0" marR="0" indent="18288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5pPr>
      <a:lvl6pPr marL="0" marR="0" indent="22860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6pPr>
      <a:lvl7pPr marL="0" marR="0" indent="27432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7pPr>
      <a:lvl8pPr marL="0" marR="0" indent="32004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8pPr>
      <a:lvl9pPr marL="0" marR="0" indent="3657600" algn="r" defTabSz="825500" rtl="0" latinLnBrk="0">
        <a:lnSpc>
          <a:spcPct val="100000"/>
        </a:lnSpc>
        <a:spcBef>
          <a:spcPts val="0"/>
        </a:spcBef>
        <a:spcAft>
          <a:spcPts val="0"/>
        </a:spcAft>
        <a:buClrTx/>
        <a:buSzTx/>
        <a:buFontTx/>
        <a:buNone/>
        <a:tabLst/>
        <a:defRPr b="0" baseline="0" cap="none" i="0" spc="28" strike="noStrike" sz="2800" u="none">
          <a:solidFill>
            <a:schemeClr val="tx1"/>
          </a:solidFill>
          <a:uFillTx/>
          <a:latin typeface="+mn-lt"/>
          <a:ea typeface="+mn-ea"/>
          <a:cs typeface="+mn-cs"/>
          <a:sym typeface="Founders Grotesk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hyperlink" Target="http://leckerstecker.de"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hyperlink" Target="http://leckerstecker.de"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hyperlink" Target="http://leckerstecker.de"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hyperlink" Target="http://leckerstecker.de"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hyperlink" Target="http://leckerstecker.de"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hyperlink" Target="http://leckerstecker.de"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hyperlink" Target="http://leckerstecker.de"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hyperlink" Target="http://leckerstecker.de"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hyperlink" Target="http://leckerstecker.de" TargetMode="External"/><Relationship Id="rId5"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2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2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hyperlink" Target="http://leckerstecker.de"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2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2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hyperlink" Target="http://leckerstecker.de"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hyperlink" Target="http://leckerstecker.de"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2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hyperlink" Target="http://leckerstecker.de"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hyperlink" Target="http://leckerstecker.de"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hyperlink" Target="http://leckerstecker.de" TargetMode="External"/><Relationship Id="rId4"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eckerstecker.de" TargetMode="Externa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Programmieren kann nicht jeder…"/>
          <p:cNvSpPr txBox="1"/>
          <p:nvPr>
            <p:ph type="body" idx="1"/>
          </p:nvPr>
        </p:nvSpPr>
        <p:spPr>
          <a:prstGeom prst="rect">
            <a:avLst/>
          </a:prstGeom>
        </p:spPr>
        <p:txBody>
          <a:bodyPr/>
          <a:lstStyle/>
          <a:p>
            <a:pPr/>
            <a:r>
              <a:t>Programmieren kann nicht jeder</a:t>
            </a:r>
          </a:p>
          <a:p>
            <a:pPr/>
            <a:r>
              <a:t>Alles ist jetzt anders! Dank AI!</a:t>
            </a:r>
          </a:p>
          <a:p>
            <a:pPr/>
            <a:r>
              <a:t>Praktische Wege der Automatisierung im Tagesgeschäft</a:t>
            </a:r>
          </a:p>
          <a:p>
            <a:pPr/>
            <a:r>
              <a:t>Warum ist mir Skalierbarkeit so wichtig</a:t>
            </a:r>
          </a:p>
          <a:p>
            <a:pPr/>
            <a:r>
              <a:t>Ich mache Euch heute in ein paar </a:t>
            </a:r>
            <a:br/>
            <a:r>
              <a:t>Schritten zu Softwareentwicklern</a:t>
            </a:r>
          </a:p>
        </p:txBody>
      </p:sp>
      <p:sp>
        <p:nvSpPr>
          <p:cNvPr id="173" name="Effizienzdefizite erkennen und nachhaltig beseitigen  Lösungen ohne Toolanbieter"/>
          <p:cNvSpPr txBox="1"/>
          <p:nvPr>
            <p:ph type="title"/>
          </p:nvPr>
        </p:nvSpPr>
        <p:spPr>
          <a:prstGeom prst="rect">
            <a:avLst/>
          </a:prstGeom>
        </p:spPr>
        <p:txBody>
          <a:bodyPr/>
          <a:lstStyle/>
          <a:p>
            <a:pPr algn="ctr" defTabSz="371475">
              <a:lnSpc>
                <a:spcPct val="80000"/>
              </a:lnSpc>
              <a:defRPr spc="-135" sz="6750"/>
            </a:pPr>
            <a:r>
              <a:t>Effizienzdefizite erkennen und nachhaltig beseitigen </a:t>
            </a:r>
            <a:br/>
            <a:r>
              <a:t>Lösungen ohne Toolanbieter</a:t>
            </a:r>
          </a:p>
        </p:txBody>
      </p:sp>
      <p:pic>
        <p:nvPicPr>
          <p:cNvPr id="174" name="Bild" descr="Bild"/>
          <p:cNvPicPr>
            <a:picLocks noChangeAspect="1"/>
          </p:cNvPicPr>
          <p:nvPr/>
        </p:nvPicPr>
        <p:blipFill>
          <a:blip r:embed="rId2">
            <a:extLst/>
          </a:blip>
          <a:stretch>
            <a:fillRect/>
          </a:stretch>
        </p:blipFill>
        <p:spPr>
          <a:xfrm>
            <a:off x="15537207" y="3965440"/>
            <a:ext cx="7835519" cy="7835519"/>
          </a:xfrm>
          <a:prstGeom prst="rect">
            <a:avLst/>
          </a:prstGeom>
          <a:ln w="12700">
            <a:miter lim="400000"/>
          </a:ln>
        </p:spPr>
      </p:pic>
      <p:sp>
        <p:nvSpPr>
          <p:cNvPr id="175"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5555" t="0" r="5555" b="0"/>
          <a:stretch>
            <a:fillRect/>
          </a:stretch>
        </p:blipFill>
        <p:spPr>
          <a:xfrm>
            <a:off x="12192000" y="-1"/>
            <a:ext cx="12192001" cy="13716001"/>
          </a:xfrm>
          <a:prstGeom prst="rect">
            <a:avLst/>
          </a:prstGeom>
        </p:spPr>
      </p:pic>
      <p:sp>
        <p:nvSpPr>
          <p:cNvPr id="230"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31"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32" name="Jetzt nutzen wir das Ganze für eine größere Aufgabe!"/>
          <p:cNvSpPr txBox="1"/>
          <p:nvPr>
            <p:ph type="title"/>
          </p:nvPr>
        </p:nvSpPr>
        <p:spPr>
          <a:xfrm>
            <a:off x="579384" y="916640"/>
            <a:ext cx="11049001" cy="7036978"/>
          </a:xfrm>
          <a:prstGeom prst="rect">
            <a:avLst/>
          </a:prstGeom>
        </p:spPr>
        <p:txBody>
          <a:bodyPr/>
          <a:lstStyle>
            <a:lvl1pPr defTabSz="734694">
              <a:defRPr spc="-266" sz="13350"/>
            </a:lvl1pPr>
          </a:lstStyle>
          <a:p>
            <a:pPr/>
            <a:r>
              <a:t>Jetzt nutzen wir das Ganze für eine größere Aufgabe!</a:t>
            </a:r>
          </a:p>
        </p:txBody>
      </p:sp>
      <p:sp>
        <p:nvSpPr>
          <p:cNvPr id="233"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11111" t="0" r="0" b="0"/>
          <a:stretch>
            <a:fillRect/>
          </a:stretch>
        </p:blipFill>
        <p:spPr>
          <a:xfrm>
            <a:off x="12192000" y="-1"/>
            <a:ext cx="12192001" cy="13716001"/>
          </a:xfrm>
          <a:prstGeom prst="rect">
            <a:avLst/>
          </a:prstGeom>
        </p:spPr>
      </p:pic>
      <p:sp>
        <p:nvSpPr>
          <p:cNvPr id="236"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37"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38" name="Wenn man wenig Ahnung hat, einfach mal KI einsetzen."/>
          <p:cNvSpPr txBox="1"/>
          <p:nvPr>
            <p:ph type="title"/>
          </p:nvPr>
        </p:nvSpPr>
        <p:spPr>
          <a:xfrm>
            <a:off x="571500" y="736209"/>
            <a:ext cx="11049001" cy="7036978"/>
          </a:xfrm>
          <a:prstGeom prst="rect">
            <a:avLst/>
          </a:prstGeom>
        </p:spPr>
        <p:txBody>
          <a:bodyPr/>
          <a:lstStyle/>
          <a:p>
            <a:pPr defTabSz="701675">
              <a:defRPr spc="-255" sz="12750"/>
            </a:pPr>
            <a:r>
              <a:t>Wenn man wenig Ahnung hat, einfach mal KI einsetzen.</a:t>
            </a:r>
            <a:br>
              <a:rPr spc="-102" sz="5100"/>
            </a:br>
          </a:p>
        </p:txBody>
      </p:sp>
      <p:sp>
        <p:nvSpPr>
          <p:cNvPr id="239"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4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43" name="Jetzt nutzen wir ChatGPT für einen einzelnen Artikel…"/>
          <p:cNvSpPr txBox="1"/>
          <p:nvPr>
            <p:ph type="title"/>
          </p:nvPr>
        </p:nvSpPr>
        <p:spPr>
          <a:xfrm>
            <a:off x="571500" y="736209"/>
            <a:ext cx="20115945" cy="7036978"/>
          </a:xfrm>
          <a:prstGeom prst="rect">
            <a:avLst/>
          </a:prstGeom>
        </p:spPr>
        <p:txBody>
          <a:bodyPr/>
          <a:lstStyle/>
          <a:p>
            <a:pPr/>
            <a:r>
              <a:t>Jetzt nutzen wir ChatGPT für einen einzelnen Artikel…</a:t>
            </a:r>
            <a:br>
              <a:rPr spc="-119" sz="6000"/>
            </a:br>
          </a:p>
        </p:txBody>
      </p:sp>
      <p:sp>
        <p:nvSpPr>
          <p:cNvPr id="244"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47"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48" name="Hier ein…"/>
          <p:cNvSpPr txBox="1"/>
          <p:nvPr>
            <p:ph type="title"/>
          </p:nvPr>
        </p:nvSpPr>
        <p:spPr>
          <a:xfrm>
            <a:off x="579384" y="1200175"/>
            <a:ext cx="9958519" cy="7036978"/>
          </a:xfrm>
          <a:prstGeom prst="rect">
            <a:avLst/>
          </a:prstGeom>
        </p:spPr>
        <p:txBody>
          <a:bodyPr/>
          <a:lstStyle/>
          <a:p>
            <a:pPr>
              <a:defRPr spc="-228" sz="11400"/>
            </a:pPr>
            <a:r>
              <a:t>Hier ein</a:t>
            </a:r>
          </a:p>
          <a:p>
            <a:pPr>
              <a:defRPr spc="-228" sz="11400"/>
            </a:pPr>
            <a:r>
              <a:t>fertig programmiertes Beispiel.</a:t>
            </a:r>
          </a:p>
        </p:txBody>
      </p:sp>
      <p:pic>
        <p:nvPicPr>
          <p:cNvPr id="249" name="Bild" descr="Bild"/>
          <p:cNvPicPr>
            <a:picLocks noChangeAspect="1"/>
          </p:cNvPicPr>
          <p:nvPr/>
        </p:nvPicPr>
        <p:blipFill>
          <a:blip r:embed="rId2">
            <a:extLst/>
          </a:blip>
          <a:stretch>
            <a:fillRect/>
          </a:stretch>
        </p:blipFill>
        <p:spPr>
          <a:xfrm>
            <a:off x="10805206" y="753364"/>
            <a:ext cx="12941301" cy="6045201"/>
          </a:xfrm>
          <a:prstGeom prst="rect">
            <a:avLst/>
          </a:prstGeom>
          <a:ln w="12700">
            <a:miter lim="400000"/>
          </a:ln>
        </p:spPr>
      </p:pic>
      <p:pic>
        <p:nvPicPr>
          <p:cNvPr id="250" name="Bild" descr="Bild"/>
          <p:cNvPicPr>
            <a:picLocks noChangeAspect="1"/>
          </p:cNvPicPr>
          <p:nvPr/>
        </p:nvPicPr>
        <p:blipFill>
          <a:blip r:embed="rId3">
            <a:extLst/>
          </a:blip>
          <a:stretch>
            <a:fillRect/>
          </a:stretch>
        </p:blipFill>
        <p:spPr>
          <a:xfrm>
            <a:off x="10760756" y="6819242"/>
            <a:ext cx="13030201" cy="6083301"/>
          </a:xfrm>
          <a:prstGeom prst="rect">
            <a:avLst/>
          </a:prstGeom>
          <a:ln w="12700">
            <a:miter lim="400000"/>
          </a:ln>
        </p:spPr>
      </p:pic>
      <p:sp>
        <p:nvSpPr>
          <p:cNvPr id="251"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4" invalidUrl="" action="" tgtFrame="" tooltip="" history="1" highlightClick="0" endSnd="0"/>
              </a:rPr>
              <a:t>leckerstecker.de</a:t>
            </a:r>
          </a:p>
        </p:txBody>
      </p:sp>
      <p:sp>
        <p:nvSpPr>
          <p:cNvPr id="252" name="Erstellen einer Beschreibung aus Titel und Bulletpoints!"/>
          <p:cNvSpPr txBox="1"/>
          <p:nvPr/>
        </p:nvSpPr>
        <p:spPr>
          <a:xfrm>
            <a:off x="631509" y="8904919"/>
            <a:ext cx="9009889" cy="530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Erstellen einer Beschreibung aus Titel und Bulletpoints!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55"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56" name="Titel: Eierlegende WollmilchsauProduktbeschreibung:Die &quot;Eierlegende Wollmilchsau&quot; ist ein revolutionäres Produkt, das alle Bedürfnisse und Anforderungen des modernen Verbrauchers erfüllt. Mit seinem einzigartigen Design und innovativen Funktionen setzt d"/>
          <p:cNvSpPr txBox="1"/>
          <p:nvPr/>
        </p:nvSpPr>
        <p:spPr>
          <a:xfrm>
            <a:off x="33103" y="1729168"/>
            <a:ext cx="24317795" cy="102576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93" sz="3100"/>
            </a:lvl1pPr>
          </a:lstStyle>
          <a:p>
            <a:pPr/>
            <a:r>
              <a:t>Titel: Eierlegende WollmilchsauProduktbeschreibung:Die "Eierlegende Wollmilchsau" ist ein revolutionäres Produkt, das alle Bedürfnisse und Anforderungen des modernen Verbrauchers erfüllt. Mit seinem einzigartigen Design und innovativen Funktionen setzt dieses Produkt völlig neue Maßstäbe in Bezug auf vielseitige Anwendbarkeit und Benutzerfreundlichkeit.Die Eierlegende Wollmilchsau kombiniert die besten Eigenschaften verschiedener Produkte in einer kompakten und handlichen Lösung. Sie bietet nicht nur eine hohe Leistung und Qualität, sondern auch eine beeindruckende Vielseitigkeit, die es ermöglicht, unterschiedlichste Aufgaben und Anforderungen zu bewältigen.Ein Hauptmerkmal dieser Wollmilchsau ist ihre Fähigkeit, Eier zu legen. Dieses einzigartige Feature ermöglicht es dem Benutzer, sich immer wieder neu zu überraschen und gleichzeitig die natürliche Fortpflanzungsfunktion des Produkts zu nutzen. Die Eier sind von bester Qualität und können vielfältig verwendet werden, sei es für die Zubereitung von Speisen, als Dekorationselemente oder als Geschenke.Darüber hinaus verfügt die Eierlegende Wollmilchsau über eine äußerst weiche und warme Wolle, die ein hohes Maß an Komfort bietet. Diese Wolle ist nicht nur von exzellenter Qualität, sondern auch äußerst pflegeleicht und strapazierfähig. Sie hält den Benutzer warm und gemütlich in kalten Wintermonaten und kann auch als Dekorationsmaterial, beispielsweise für Kissen oder Decken, verwendet werden.Die Wollmilchsau zeichnet sich auch durch ihre Milchleistung aus. Sie produziert hochwertige Milch, die vielseitig genutzt werden kann. Ob zum Kochen, Backen oder einfach nur zum Genießen als erfrischendes Getränk - die Milch der Wollmilchsau erfüllt höchste Qualitätsstandards und sorgt für einen unvergleichlichen Genuss.Mit ihrer breiten Palette an Funktionen bietet die "Eierlegende Wollmilchsau" eine Lösung für nahezu jeden Bedarf. Ob als Haustier, hochwertiges Rohmaterial, zugängliches Nahrungsmittel oder dekoratives Element - dieses Produkt erfüllt all diese Anforderungen und übertrifft dabei alle Erwartungen.Insgesamt bietet die Eierlegende Wollmilchsau eine erstklassige Kombination aus Funktionalität, Qualität und Vielseitigkeit. Es ist das perfekte Produkt für diejenigen, die nach einer umfassenden Lösung suchen, die alle ihre Anforderungen erfüllt und dabei höchste Ansprüche erfüllt.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5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pic>
        <p:nvPicPr>
          <p:cNvPr id="260" name="Bild" descr="Bild"/>
          <p:cNvPicPr>
            <a:picLocks noChangeAspect="1"/>
          </p:cNvPicPr>
          <p:nvPr/>
        </p:nvPicPr>
        <p:blipFill>
          <a:blip r:embed="rId2">
            <a:extLst/>
          </a:blip>
          <a:stretch>
            <a:fillRect/>
          </a:stretch>
        </p:blipFill>
        <p:spPr>
          <a:xfrm>
            <a:off x="958926" y="1486348"/>
            <a:ext cx="9707079" cy="9769880"/>
          </a:xfrm>
          <a:prstGeom prst="rect">
            <a:avLst/>
          </a:prstGeom>
          <a:ln w="12700">
            <a:miter lim="400000"/>
          </a:ln>
        </p:spPr>
      </p:pic>
      <p:pic>
        <p:nvPicPr>
          <p:cNvPr id="261" name="Bild" descr="Bild"/>
          <p:cNvPicPr>
            <a:picLocks noChangeAspect="1"/>
          </p:cNvPicPr>
          <p:nvPr/>
        </p:nvPicPr>
        <p:blipFill>
          <a:blip r:embed="rId3">
            <a:extLst/>
          </a:blip>
          <a:stretch>
            <a:fillRect/>
          </a:stretch>
        </p:blipFill>
        <p:spPr>
          <a:xfrm>
            <a:off x="11808516" y="-11158724"/>
            <a:ext cx="11627277" cy="38250175"/>
          </a:xfrm>
          <a:prstGeom prst="rect">
            <a:avLst/>
          </a:prstGeom>
          <a:ln w="12700">
            <a:miter lim="400000"/>
          </a:ln>
        </p:spPr>
      </p:pic>
      <p:sp>
        <p:nvSpPr>
          <p:cNvPr id="262" name="Dann wollen wir das ganze auch noch mit einem Klick übersetzen."/>
          <p:cNvSpPr txBox="1"/>
          <p:nvPr/>
        </p:nvSpPr>
        <p:spPr>
          <a:xfrm>
            <a:off x="592638" y="898261"/>
            <a:ext cx="10439655" cy="530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Dann wollen wir das ganze auch noch mit einem Klick übersetzen.</a:t>
            </a:r>
          </a:p>
        </p:txBody>
      </p:sp>
      <p:sp>
        <p:nvSpPr>
          <p:cNvPr id="263"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4"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66"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67" name="…dann klicken wir bei dem einzelnen neu erstellenArtikel noch auf den AI Searchterm-Generator…"/>
          <p:cNvSpPr txBox="1"/>
          <p:nvPr/>
        </p:nvSpPr>
        <p:spPr>
          <a:xfrm>
            <a:off x="592638" y="3553434"/>
            <a:ext cx="6148768" cy="30814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111" sz="3700"/>
            </a:lvl1pPr>
          </a:lstStyle>
          <a:p>
            <a:pPr/>
            <a:r>
              <a:t>…dann klicken wir bei dem einzelnen neu erstellenArtikel noch auf den AI Searchterm-Generator…</a:t>
            </a:r>
          </a:p>
        </p:txBody>
      </p:sp>
      <p:sp>
        <p:nvSpPr>
          <p:cNvPr id="268"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269" name="Bild" descr="Bild"/>
          <p:cNvPicPr>
            <a:picLocks noChangeAspect="1"/>
          </p:cNvPicPr>
          <p:nvPr/>
        </p:nvPicPr>
        <p:blipFill>
          <a:blip r:embed="rId3">
            <a:extLst/>
          </a:blip>
          <a:stretch>
            <a:fillRect/>
          </a:stretch>
        </p:blipFill>
        <p:spPr>
          <a:xfrm>
            <a:off x="8831558" y="1048993"/>
            <a:ext cx="15107473" cy="1092133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7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73" name="So sieht die Sau aus!  …naja…"/>
          <p:cNvSpPr txBox="1"/>
          <p:nvPr>
            <p:ph type="title"/>
          </p:nvPr>
        </p:nvSpPr>
        <p:spPr>
          <a:xfrm>
            <a:off x="579384" y="1290391"/>
            <a:ext cx="11049001" cy="7036977"/>
          </a:xfrm>
          <a:prstGeom prst="rect">
            <a:avLst/>
          </a:prstGeom>
        </p:spPr>
        <p:txBody>
          <a:bodyPr/>
          <a:lstStyle/>
          <a:p>
            <a:pPr/>
            <a:r>
              <a:t>So sieht die Sau aus!  …naja…</a:t>
            </a:r>
          </a:p>
        </p:txBody>
      </p:sp>
      <p:pic>
        <p:nvPicPr>
          <p:cNvPr id="274" name="Bild" descr="Bild"/>
          <p:cNvPicPr>
            <a:picLocks noChangeAspect="1"/>
          </p:cNvPicPr>
          <p:nvPr/>
        </p:nvPicPr>
        <p:blipFill>
          <a:blip r:embed="rId2">
            <a:extLst/>
          </a:blip>
          <a:stretch>
            <a:fillRect/>
          </a:stretch>
        </p:blipFill>
        <p:spPr>
          <a:xfrm>
            <a:off x="14158961" y="1602952"/>
            <a:ext cx="7695269" cy="2524245"/>
          </a:xfrm>
          <a:prstGeom prst="rect">
            <a:avLst/>
          </a:prstGeom>
          <a:ln w="12700">
            <a:miter lim="400000"/>
          </a:ln>
        </p:spPr>
      </p:pic>
      <p:pic>
        <p:nvPicPr>
          <p:cNvPr id="275" name="Bild" descr="Bild"/>
          <p:cNvPicPr>
            <a:picLocks noChangeAspect="1"/>
          </p:cNvPicPr>
          <p:nvPr/>
        </p:nvPicPr>
        <p:blipFill>
          <a:blip r:embed="rId3">
            <a:extLst/>
          </a:blip>
          <a:stretch>
            <a:fillRect/>
          </a:stretch>
        </p:blipFill>
        <p:spPr>
          <a:xfrm>
            <a:off x="14055061" y="3928998"/>
            <a:ext cx="7903070" cy="7903070"/>
          </a:xfrm>
          <a:prstGeom prst="rect">
            <a:avLst/>
          </a:prstGeom>
          <a:ln w="12700">
            <a:miter lim="400000"/>
          </a:ln>
        </p:spPr>
      </p:pic>
      <p:sp>
        <p:nvSpPr>
          <p:cNvPr id="276"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4"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7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80" name="Nun stellen wir uns vor, wir können AI für alle Artikel und denkbaren Verbesserungen unserer Listings mit einem eigenen  Tool verwenden!?"/>
          <p:cNvSpPr txBox="1"/>
          <p:nvPr>
            <p:ph type="title"/>
          </p:nvPr>
        </p:nvSpPr>
        <p:spPr>
          <a:xfrm>
            <a:off x="571500" y="736209"/>
            <a:ext cx="22960580" cy="7036978"/>
          </a:xfrm>
          <a:prstGeom prst="rect">
            <a:avLst/>
          </a:prstGeom>
        </p:spPr>
        <p:txBody>
          <a:bodyPr/>
          <a:lstStyle/>
          <a:p>
            <a:pPr defTabSz="660400">
              <a:defRPr spc="-239" sz="12000"/>
            </a:pPr>
            <a:r>
              <a:t>Nun stellen wir uns vor, wir können AI für alle Artikel und denkbaren Verbesserungen unserer Listings mit einem eigenen  Tool verwenden!?</a:t>
            </a:r>
            <a:br>
              <a:rPr spc="-96" sz="4800"/>
            </a:br>
          </a:p>
        </p:txBody>
      </p:sp>
      <p:sp>
        <p:nvSpPr>
          <p:cNvPr id="281"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4326" t="0" r="6784" b="0"/>
          <a:stretch>
            <a:fillRect/>
          </a:stretch>
        </p:blipFill>
        <p:spPr>
          <a:xfrm>
            <a:off x="12192000" y="-1"/>
            <a:ext cx="12192001" cy="13716001"/>
          </a:xfrm>
          <a:prstGeom prst="rect">
            <a:avLst/>
          </a:prstGeom>
        </p:spPr>
      </p:pic>
      <p:sp>
        <p:nvSpPr>
          <p:cNvPr id="284"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85"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86" name="Tobias Stephan - multichannelday 2023 - leckerstecker.de"/>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Tobias Stephan - multichannelday 2023 - </a:t>
            </a:r>
            <a:r>
              <a:rPr u="sng">
                <a:hlinkClick r:id="rId3" invalidUrl="" action="" tgtFrame="" tooltip="" history="1" highlightClick="0" endSnd="0"/>
              </a:rPr>
              <a:t>leckerstecker.de</a:t>
            </a:r>
          </a:p>
        </p:txBody>
      </p:sp>
      <p:sp>
        <p:nvSpPr>
          <p:cNvPr id="287" name="Nur eine Beispielaufgabe aus eigener Praxis:  Amazon Searchterms optimieren…"/>
          <p:cNvSpPr txBox="1"/>
          <p:nvPr>
            <p:ph type="title"/>
          </p:nvPr>
        </p:nvSpPr>
        <p:spPr>
          <a:xfrm>
            <a:off x="579384" y="1548150"/>
            <a:ext cx="11049001" cy="7036977"/>
          </a:xfrm>
          <a:prstGeom prst="rect">
            <a:avLst/>
          </a:prstGeom>
        </p:spPr>
        <p:txBody>
          <a:bodyPr/>
          <a:lstStyle/>
          <a:p>
            <a:pPr>
              <a:defRPr spc="-79" sz="4000"/>
            </a:pPr>
            <a:r>
              <a:t>Nur eine Beispielaufgabe aus eigener Praxis: </a:t>
            </a:r>
            <a:br/>
            <a:r>
              <a:t>Amazon Searchterms optimieren</a:t>
            </a:r>
          </a:p>
          <a:p>
            <a:pPr>
              <a:defRPr spc="-79" sz="4000"/>
            </a:pPr>
          </a:p>
          <a:p>
            <a:pPr>
              <a:defRPr spc="-79" sz="4000"/>
            </a:pPr>
            <a:r>
              <a:t>1000 Artikel x 8 Länder + viele Regeln</a:t>
            </a:r>
          </a:p>
          <a:p>
            <a:pPr>
              <a:defRPr spc="-79" sz="4000"/>
            </a:pPr>
          </a:p>
          <a:p>
            <a:pPr>
              <a:defRPr spc="-79" sz="4000"/>
            </a:pPr>
            <a:r>
              <a:t>= 8000 Eingabe, 7000 Übersetzungen = 15000 Fehlerquellen</a:t>
            </a:r>
          </a:p>
          <a:p>
            <a:pPr>
              <a:defRPr spc="-79" sz="4000"/>
            </a:pPr>
          </a:p>
          <a:p>
            <a:pPr>
              <a:defRPr spc="-79" sz="4000"/>
            </a:pPr>
          </a:p>
          <a:p>
            <a:pPr>
              <a:defRPr spc="-79" sz="4000"/>
            </a:pPr>
            <a:r>
              <a:t>Einmal Zeit investieren mit einer skalierbaren Lösung.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5555" t="0" r="5555" b="0"/>
          <a:stretch>
            <a:fillRect/>
          </a:stretch>
        </p:blipFill>
        <p:spPr>
          <a:xfrm>
            <a:off x="12192000" y="-1"/>
            <a:ext cx="12192001" cy="13716001"/>
          </a:xfrm>
          <a:prstGeom prst="rect">
            <a:avLst/>
          </a:prstGeom>
        </p:spPr>
      </p:pic>
      <p:sp>
        <p:nvSpPr>
          <p:cNvPr id="17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7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80" name="AI und die Arbeitswelt"/>
          <p:cNvSpPr txBox="1"/>
          <p:nvPr>
            <p:ph type="title"/>
          </p:nvPr>
        </p:nvSpPr>
        <p:spPr>
          <a:xfrm>
            <a:off x="579384" y="993968"/>
            <a:ext cx="11049001" cy="7036978"/>
          </a:xfrm>
          <a:prstGeom prst="rect">
            <a:avLst/>
          </a:prstGeom>
        </p:spPr>
        <p:txBody>
          <a:bodyPr/>
          <a:lstStyle/>
          <a:p>
            <a:pPr/>
            <a:r>
              <a:t>AI und die Arbeitswelt </a:t>
            </a:r>
          </a:p>
        </p:txBody>
      </p:sp>
      <p:sp>
        <p:nvSpPr>
          <p:cNvPr id="181"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
        <p:nvSpPr>
          <p:cNvPr id="182" name="Was wird sich ändern?"/>
          <p:cNvSpPr txBox="1"/>
          <p:nvPr/>
        </p:nvSpPr>
        <p:spPr>
          <a:xfrm>
            <a:off x="565516" y="6429184"/>
            <a:ext cx="6524410" cy="8576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41" sz="4700"/>
            </a:lvl1pPr>
          </a:lstStyle>
          <a:p>
            <a:pPr/>
            <a:r>
              <a:t>Was wird sich ändern?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Meeresschildkröte mit einem Fischschwarm, die unter Wasser schwimmen" descr="Meeresschildkröte mit einem Fischschwarm, die unter Wasser schwimmen"/>
          <p:cNvPicPr>
            <a:picLocks noChangeAspect="1"/>
          </p:cNvPicPr>
          <p:nvPr/>
        </p:nvPicPr>
        <p:blipFill>
          <a:blip r:embed="rId2">
            <a:extLst/>
          </a:blip>
          <a:srcRect l="5555" t="0" r="5555" b="0"/>
          <a:stretch>
            <a:fillRect/>
          </a:stretch>
        </p:blipFill>
        <p:spPr>
          <a:xfrm>
            <a:off x="12192000" y="-1"/>
            <a:ext cx="12192001" cy="13716001"/>
          </a:xfrm>
          <a:prstGeom prst="rect">
            <a:avLst/>
          </a:prstGeom>
          <a:ln w="12700">
            <a:miter lim="400000"/>
          </a:ln>
        </p:spPr>
      </p:pic>
      <p:sp>
        <p:nvSpPr>
          <p:cNvPr id="290"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91"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92" name="Wir nutzen ChatGPT für sich selber!"/>
          <p:cNvSpPr txBox="1"/>
          <p:nvPr>
            <p:ph type="title"/>
          </p:nvPr>
        </p:nvSpPr>
        <p:spPr>
          <a:xfrm>
            <a:off x="579384" y="1045520"/>
            <a:ext cx="11049001" cy="7036977"/>
          </a:xfrm>
          <a:prstGeom prst="rect">
            <a:avLst/>
          </a:prstGeom>
        </p:spPr>
        <p:txBody>
          <a:bodyPr/>
          <a:lstStyle/>
          <a:p>
            <a:pPr/>
            <a:r>
              <a:t>Wir nutzen ChatGPT für sich selber!</a:t>
            </a:r>
          </a:p>
        </p:txBody>
      </p:sp>
      <p:pic>
        <p:nvPicPr>
          <p:cNvPr id="293" name="Bildschirmfoto 2023-08-27 um 12.21.10.png" descr="Bildschirmfoto 2023-08-27 um 12.21.10.png"/>
          <p:cNvPicPr>
            <a:picLocks noChangeAspect="1"/>
          </p:cNvPicPr>
          <p:nvPr/>
        </p:nvPicPr>
        <p:blipFill>
          <a:blip r:embed="rId3">
            <a:extLst/>
          </a:blip>
          <a:stretch>
            <a:fillRect/>
          </a:stretch>
        </p:blipFill>
        <p:spPr>
          <a:xfrm>
            <a:off x="12082278" y="927069"/>
            <a:ext cx="10426701" cy="6223001"/>
          </a:xfrm>
          <a:prstGeom prst="rect">
            <a:avLst/>
          </a:prstGeom>
          <a:ln w="12700">
            <a:miter lim="400000"/>
          </a:ln>
        </p:spPr>
      </p:pic>
      <p:sp>
        <p:nvSpPr>
          <p:cNvPr id="294"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4" invalidUrl="" action="" tgtFrame="" tooltip="" history="1" highlightClick="0" endSnd="0"/>
              </a:rPr>
              <a:t>leckerstecker.de</a:t>
            </a:r>
          </a:p>
        </p:txBody>
      </p:sp>
      <p:pic>
        <p:nvPicPr>
          <p:cNvPr id="295" name="Bild" descr="Bild"/>
          <p:cNvPicPr>
            <a:picLocks noChangeAspect="1"/>
          </p:cNvPicPr>
          <p:nvPr/>
        </p:nvPicPr>
        <p:blipFill>
          <a:blip r:embed="rId5">
            <a:extLst/>
          </a:blip>
          <a:stretch>
            <a:fillRect/>
          </a:stretch>
        </p:blipFill>
        <p:spPr>
          <a:xfrm>
            <a:off x="12201464" y="7709289"/>
            <a:ext cx="10858501" cy="27051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9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99" name="Nach Beantwortung der Fragen, kam folgender Prompt raus."/>
          <p:cNvSpPr txBox="1"/>
          <p:nvPr>
            <p:ph type="title"/>
          </p:nvPr>
        </p:nvSpPr>
        <p:spPr>
          <a:xfrm>
            <a:off x="579384" y="1341782"/>
            <a:ext cx="10296294" cy="6586060"/>
          </a:xfrm>
          <a:prstGeom prst="rect">
            <a:avLst/>
          </a:prstGeom>
        </p:spPr>
        <p:txBody>
          <a:bodyPr/>
          <a:lstStyle>
            <a:lvl1pPr defTabSz="561340">
              <a:defRPr spc="-204" sz="10200"/>
            </a:lvl1pPr>
          </a:lstStyle>
          <a:p>
            <a:pPr/>
            <a:r>
              <a:t>Nach Beantwortung der Fragen, kam folgender Prompt raus.</a:t>
            </a:r>
          </a:p>
        </p:txBody>
      </p:sp>
      <p:sp>
        <p:nvSpPr>
          <p:cNvPr id="300"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01" name="Bild" descr="Bild"/>
          <p:cNvPicPr>
            <a:picLocks noChangeAspect="1"/>
          </p:cNvPicPr>
          <p:nvPr/>
        </p:nvPicPr>
        <p:blipFill>
          <a:blip r:embed="rId3">
            <a:extLst/>
          </a:blip>
          <a:stretch>
            <a:fillRect/>
          </a:stretch>
        </p:blipFill>
        <p:spPr>
          <a:xfrm>
            <a:off x="12541733" y="1963103"/>
            <a:ext cx="11184075" cy="237281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0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05" name="Code-Ergebnis"/>
          <p:cNvSpPr txBox="1"/>
          <p:nvPr>
            <p:ph type="title"/>
          </p:nvPr>
        </p:nvSpPr>
        <p:spPr>
          <a:xfrm>
            <a:off x="579384" y="1341782"/>
            <a:ext cx="10296294" cy="6586060"/>
          </a:xfrm>
          <a:prstGeom prst="rect">
            <a:avLst/>
          </a:prstGeom>
        </p:spPr>
        <p:txBody>
          <a:bodyPr/>
          <a:lstStyle/>
          <a:p>
            <a:pPr/>
            <a:r>
              <a:t>Code-Ergebnis</a:t>
            </a:r>
          </a:p>
        </p:txBody>
      </p:sp>
      <p:sp>
        <p:nvSpPr>
          <p:cNvPr id="306"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07" name="Bild" descr="Bild"/>
          <p:cNvPicPr>
            <a:picLocks noChangeAspect="1"/>
          </p:cNvPicPr>
          <p:nvPr/>
        </p:nvPicPr>
        <p:blipFill>
          <a:blip r:embed="rId3">
            <a:extLst/>
          </a:blip>
          <a:stretch>
            <a:fillRect/>
          </a:stretch>
        </p:blipFill>
        <p:spPr>
          <a:xfrm>
            <a:off x="16252469" y="894182"/>
            <a:ext cx="4457701" cy="10896601"/>
          </a:xfrm>
          <a:prstGeom prst="rect">
            <a:avLst/>
          </a:prstGeom>
          <a:ln w="12700">
            <a:miter lim="400000"/>
          </a:ln>
        </p:spPr>
      </p:pic>
      <p:sp>
        <p:nvSpPr>
          <p:cNvPr id="308" name="- API Anbindung an ChatGPT - Anbindung an eine SQL Server Datenbank - Importieren einer CSV - Optimierung der Texte"/>
          <p:cNvSpPr txBox="1"/>
          <p:nvPr/>
        </p:nvSpPr>
        <p:spPr>
          <a:xfrm>
            <a:off x="705669" y="6679864"/>
            <a:ext cx="15064485" cy="1825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 API Anbindung an ChatGPT</a:t>
            </a:r>
            <a:br/>
            <a:r>
              <a:t>- Anbindung an eine SQL Server Datenbank</a:t>
            </a:r>
            <a:br/>
            <a:r>
              <a:t>- Importieren einer CSV</a:t>
            </a:r>
            <a:br/>
            <a:r>
              <a:t>- Optimierung der Texte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11"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12" name="So erstellt Ihr Euch Euer Tool selber!"/>
          <p:cNvSpPr txBox="1"/>
          <p:nvPr>
            <p:ph type="title"/>
          </p:nvPr>
        </p:nvSpPr>
        <p:spPr>
          <a:xfrm>
            <a:off x="579384" y="800649"/>
            <a:ext cx="11049001" cy="7036977"/>
          </a:xfrm>
          <a:prstGeom prst="rect">
            <a:avLst/>
          </a:prstGeom>
        </p:spPr>
        <p:txBody>
          <a:bodyPr/>
          <a:lstStyle>
            <a:lvl1pPr>
              <a:defRPr spc="-286" sz="14300"/>
            </a:lvl1pPr>
          </a:lstStyle>
          <a:p>
            <a:pPr/>
            <a:r>
              <a:t>So erstellt Ihr Euch Euer Tool selber!</a:t>
            </a:r>
          </a:p>
        </p:txBody>
      </p:sp>
      <p:pic>
        <p:nvPicPr>
          <p:cNvPr id="313" name="Bild" descr="Bild"/>
          <p:cNvPicPr>
            <a:picLocks noChangeAspect="1"/>
          </p:cNvPicPr>
          <p:nvPr/>
        </p:nvPicPr>
        <p:blipFill>
          <a:blip r:embed="rId2">
            <a:extLst/>
          </a:blip>
          <a:stretch>
            <a:fillRect/>
          </a:stretch>
        </p:blipFill>
        <p:spPr>
          <a:xfrm>
            <a:off x="10793227" y="1045065"/>
            <a:ext cx="13004801" cy="6032501"/>
          </a:xfrm>
          <a:prstGeom prst="rect">
            <a:avLst/>
          </a:prstGeom>
          <a:ln w="12700">
            <a:miter lim="400000"/>
          </a:ln>
        </p:spPr>
      </p:pic>
      <p:sp>
        <p:nvSpPr>
          <p:cNvPr id="314"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17"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18" name="Die Möglichkeiten sind so zahlreich!"/>
          <p:cNvSpPr txBox="1"/>
          <p:nvPr>
            <p:ph type="title"/>
          </p:nvPr>
        </p:nvSpPr>
        <p:spPr>
          <a:xfrm>
            <a:off x="579384" y="800649"/>
            <a:ext cx="11049001" cy="7036977"/>
          </a:xfrm>
          <a:prstGeom prst="rect">
            <a:avLst/>
          </a:prstGeom>
        </p:spPr>
        <p:txBody>
          <a:bodyPr/>
          <a:lstStyle>
            <a:lvl1pPr defTabSz="775969">
              <a:defRPr spc="-268" sz="13442"/>
            </a:lvl1pPr>
          </a:lstStyle>
          <a:p>
            <a:pPr/>
            <a:r>
              <a:t>Die Möglichkeiten sind so zahlreich!</a:t>
            </a:r>
          </a:p>
        </p:txBody>
      </p:sp>
      <p:sp>
        <p:nvSpPr>
          <p:cNvPr id="319"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20" name="Bild" descr="Bild"/>
          <p:cNvPicPr>
            <a:picLocks noChangeAspect="1"/>
          </p:cNvPicPr>
          <p:nvPr/>
        </p:nvPicPr>
        <p:blipFill>
          <a:blip r:embed="rId3">
            <a:extLst/>
          </a:blip>
          <a:stretch>
            <a:fillRect/>
          </a:stretch>
        </p:blipFill>
        <p:spPr>
          <a:xfrm>
            <a:off x="15887328" y="1101128"/>
            <a:ext cx="6570783" cy="10720751"/>
          </a:xfrm>
          <a:prstGeom prst="rect">
            <a:avLst/>
          </a:prstGeom>
          <a:ln w="12700">
            <a:miter lim="400000"/>
          </a:ln>
        </p:spPr>
      </p:pic>
      <p:sp>
        <p:nvSpPr>
          <p:cNvPr id="321" name="XML Sample Feed Kategorie Health"/>
          <p:cNvSpPr txBox="1"/>
          <p:nvPr/>
        </p:nvSpPr>
        <p:spPr>
          <a:xfrm>
            <a:off x="608136" y="8912781"/>
            <a:ext cx="5743220" cy="5300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XML Sample Feed Kategorie Health</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2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25" name="AI Bilder oder gar Produktvideos"/>
          <p:cNvSpPr txBox="1"/>
          <p:nvPr>
            <p:ph type="title"/>
          </p:nvPr>
        </p:nvSpPr>
        <p:spPr>
          <a:xfrm>
            <a:off x="669600" y="1109959"/>
            <a:ext cx="11049001" cy="5782424"/>
          </a:xfrm>
          <a:prstGeom prst="rect">
            <a:avLst/>
          </a:prstGeom>
        </p:spPr>
        <p:txBody>
          <a:bodyPr/>
          <a:lstStyle>
            <a:lvl1pPr algn="ctr" defTabSz="784225">
              <a:defRPr spc="-285" sz="14250"/>
            </a:lvl1pPr>
          </a:lstStyle>
          <a:p>
            <a:pPr/>
            <a:r>
              <a:t>AI Bilder oder gar Produktvideos</a:t>
            </a:r>
          </a:p>
        </p:txBody>
      </p:sp>
      <p:sp>
        <p:nvSpPr>
          <p:cNvPr id="326"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sp>
        <p:nvSpPr>
          <p:cNvPr id="327" name="…oder: nicht alles ist Gold, was AI im Namen trägt…"/>
          <p:cNvSpPr txBox="1"/>
          <p:nvPr/>
        </p:nvSpPr>
        <p:spPr>
          <a:xfrm>
            <a:off x="1117300" y="7971581"/>
            <a:ext cx="10268205" cy="6182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96" sz="3200"/>
            </a:lvl1pPr>
          </a:lstStyle>
          <a:p>
            <a:pPr/>
            <a:r>
              <a:t>…oder: nicht alles ist Gold, was AI im Namen trägt…</a:t>
            </a:r>
          </a:p>
        </p:txBody>
      </p:sp>
      <p:pic>
        <p:nvPicPr>
          <p:cNvPr id="328" name="Bild" descr="Bild"/>
          <p:cNvPicPr>
            <a:picLocks noChangeAspect="1"/>
          </p:cNvPicPr>
          <p:nvPr/>
        </p:nvPicPr>
        <p:blipFill>
          <a:blip r:embed="rId3">
            <a:extLst/>
          </a:blip>
          <a:stretch>
            <a:fillRect/>
          </a:stretch>
        </p:blipFill>
        <p:spPr>
          <a:xfrm>
            <a:off x="13739041" y="1791580"/>
            <a:ext cx="9339846" cy="9339847"/>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0" t="14843" r="0" b="14843"/>
          <a:stretch>
            <a:fillRect/>
          </a:stretch>
        </p:blipFill>
        <p:spPr>
          <a:xfrm>
            <a:off x="13812908" y="1548151"/>
            <a:ext cx="8937090" cy="10054226"/>
          </a:xfrm>
          <a:prstGeom prst="rect">
            <a:avLst/>
          </a:prstGeom>
        </p:spPr>
      </p:pic>
      <p:sp>
        <p:nvSpPr>
          <p:cNvPr id="331"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3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33" name="Vorher"/>
          <p:cNvSpPr txBox="1"/>
          <p:nvPr>
            <p:ph type="title"/>
          </p:nvPr>
        </p:nvSpPr>
        <p:spPr>
          <a:prstGeom prst="rect">
            <a:avLst/>
          </a:prstGeom>
        </p:spPr>
        <p:txBody>
          <a:bodyPr/>
          <a:lstStyle/>
          <a:p>
            <a:pPr/>
            <a:r>
              <a:t>Vorher</a:t>
            </a:r>
          </a:p>
        </p:txBody>
      </p:sp>
      <p:sp>
        <p:nvSpPr>
          <p:cNvPr id="334"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16666" t="0" r="16666" b="0"/>
          <a:stretch>
            <a:fillRect/>
          </a:stretch>
        </p:blipFill>
        <p:spPr>
          <a:xfrm>
            <a:off x="13717167" y="903666"/>
            <a:ext cx="9880669" cy="11115753"/>
          </a:xfrm>
          <a:prstGeom prst="rect">
            <a:avLst/>
          </a:prstGeom>
        </p:spPr>
      </p:pic>
      <p:sp>
        <p:nvSpPr>
          <p:cNvPr id="33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3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39" name="Nachher"/>
          <p:cNvSpPr txBox="1"/>
          <p:nvPr>
            <p:ph type="title"/>
          </p:nvPr>
        </p:nvSpPr>
        <p:spPr>
          <a:prstGeom prst="rect">
            <a:avLst/>
          </a:prstGeom>
        </p:spPr>
        <p:txBody>
          <a:bodyPr/>
          <a:lstStyle/>
          <a:p>
            <a:pPr/>
            <a:r>
              <a:t>Nachher</a:t>
            </a:r>
          </a:p>
        </p:txBody>
      </p:sp>
      <p:sp>
        <p:nvSpPr>
          <p:cNvPr id="340"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43"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44" name="Zubehör für Zapfanlagen"/>
          <p:cNvSpPr txBox="1"/>
          <p:nvPr>
            <p:ph type="title"/>
          </p:nvPr>
        </p:nvSpPr>
        <p:spPr>
          <a:prstGeom prst="rect">
            <a:avLst/>
          </a:prstGeom>
        </p:spPr>
        <p:txBody>
          <a:bodyPr/>
          <a:lstStyle/>
          <a:p>
            <a:pPr/>
            <a:r>
              <a:t>Zubehör für Zapfanlagen</a:t>
            </a:r>
          </a:p>
        </p:txBody>
      </p:sp>
      <p:sp>
        <p:nvSpPr>
          <p:cNvPr id="345"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46" name="WhatsApp Image 2023-03-28 at 18.08.42.jpeg" descr="WhatsApp Image 2023-03-28 at 18.08.42.jpeg"/>
          <p:cNvPicPr>
            <a:picLocks noChangeAspect="1"/>
          </p:cNvPicPr>
          <p:nvPr/>
        </p:nvPicPr>
        <p:blipFill>
          <a:blip r:embed="rId3">
            <a:extLst/>
          </a:blip>
          <a:stretch>
            <a:fillRect/>
          </a:stretch>
        </p:blipFill>
        <p:spPr>
          <a:xfrm>
            <a:off x="11491729" y="1824401"/>
            <a:ext cx="12187302" cy="9370514"/>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49"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50" name="Zubehör für Zapfanlagen"/>
          <p:cNvSpPr txBox="1"/>
          <p:nvPr>
            <p:ph type="title"/>
          </p:nvPr>
        </p:nvSpPr>
        <p:spPr>
          <a:prstGeom prst="rect">
            <a:avLst/>
          </a:prstGeom>
        </p:spPr>
        <p:txBody>
          <a:bodyPr/>
          <a:lstStyle/>
          <a:p>
            <a:pPr/>
            <a:r>
              <a:t>Zubehör für Zapfanlagen</a:t>
            </a:r>
          </a:p>
        </p:txBody>
      </p:sp>
      <p:sp>
        <p:nvSpPr>
          <p:cNvPr id="351"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52" name="WhatsApp Image 2023-03-28 at 18.04.25.jpeg" descr="WhatsApp Image 2023-03-28 at 18.04.25.jpeg"/>
          <p:cNvPicPr>
            <a:picLocks noChangeAspect="1"/>
          </p:cNvPicPr>
          <p:nvPr/>
        </p:nvPicPr>
        <p:blipFill>
          <a:blip r:embed="rId3">
            <a:extLst/>
          </a:blip>
          <a:stretch>
            <a:fillRect/>
          </a:stretch>
        </p:blipFill>
        <p:spPr>
          <a:xfrm>
            <a:off x="10745655" y="1713538"/>
            <a:ext cx="13116384" cy="983728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85"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86" name="Fazit:…"/>
          <p:cNvSpPr txBox="1"/>
          <p:nvPr>
            <p:ph type="title"/>
          </p:nvPr>
        </p:nvSpPr>
        <p:spPr>
          <a:xfrm>
            <a:off x="635000" y="2308539"/>
            <a:ext cx="23114001" cy="7036977"/>
          </a:xfrm>
          <a:prstGeom prst="rect">
            <a:avLst/>
          </a:prstGeom>
        </p:spPr>
        <p:txBody>
          <a:bodyPr/>
          <a:lstStyle/>
          <a:p>
            <a:pPr defTabSz="503555">
              <a:defRPr spc="-183" sz="9150"/>
            </a:pPr>
            <a:r>
              <a:t>Fazit:</a:t>
            </a:r>
          </a:p>
          <a:p>
            <a:pPr defTabSz="503555">
              <a:defRPr spc="-183" sz="9150"/>
            </a:pPr>
            <a:r>
              <a:t>Wer coden kann ist klar im Vorteil und kann AI besser nutzen. Programmiersprachen gewinnen in den nächsten 10 Jahren massiv an Bedeutung.</a:t>
            </a:r>
            <a:br/>
            <a:r>
              <a:t>Das sind sprachen, die es sich zu lernen lohnt.</a:t>
            </a:r>
          </a:p>
        </p:txBody>
      </p:sp>
      <p:sp>
        <p:nvSpPr>
          <p:cNvPr id="187"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55"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56" name="Zubehör für Zapfanlagen"/>
          <p:cNvSpPr txBox="1"/>
          <p:nvPr>
            <p:ph type="title"/>
          </p:nvPr>
        </p:nvSpPr>
        <p:spPr>
          <a:prstGeom prst="rect">
            <a:avLst/>
          </a:prstGeom>
        </p:spPr>
        <p:txBody>
          <a:bodyPr/>
          <a:lstStyle/>
          <a:p>
            <a:pPr/>
            <a:r>
              <a:t>Zubehör für Zapfanlagen</a:t>
            </a:r>
          </a:p>
        </p:txBody>
      </p:sp>
      <p:sp>
        <p:nvSpPr>
          <p:cNvPr id="357"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58" name="WhatsApp Image 2023-03-28 at 18.06.40.jpeg" descr="WhatsApp Image 2023-03-28 at 18.06.40.jpeg"/>
          <p:cNvPicPr>
            <a:picLocks noChangeAspect="1"/>
          </p:cNvPicPr>
          <p:nvPr/>
        </p:nvPicPr>
        <p:blipFill>
          <a:blip r:embed="rId3">
            <a:extLst/>
          </a:blip>
          <a:stretch>
            <a:fillRect/>
          </a:stretch>
        </p:blipFill>
        <p:spPr>
          <a:xfrm>
            <a:off x="10613273" y="1554254"/>
            <a:ext cx="13466438" cy="991080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61"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62" name="Unsere Kids dürfen keine AI Tools für den Unterricht verwenden…"/>
          <p:cNvSpPr txBox="1"/>
          <p:nvPr>
            <p:ph type="title"/>
          </p:nvPr>
        </p:nvSpPr>
        <p:spPr>
          <a:xfrm>
            <a:off x="571500" y="1084184"/>
            <a:ext cx="11049001" cy="7036977"/>
          </a:xfrm>
          <a:prstGeom prst="rect">
            <a:avLst/>
          </a:prstGeom>
        </p:spPr>
        <p:txBody>
          <a:bodyPr/>
          <a:lstStyle>
            <a:lvl1pPr defTabSz="602615">
              <a:defRPr spc="-219" sz="10950"/>
            </a:lvl1pPr>
          </a:lstStyle>
          <a:p>
            <a:pPr/>
            <a:r>
              <a:t>Unsere Kids dürfen keine AI Tools für den Unterricht verwenden…</a:t>
            </a:r>
          </a:p>
        </p:txBody>
      </p:sp>
      <p:sp>
        <p:nvSpPr>
          <p:cNvPr id="363"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364" name="Bild" descr="Bild"/>
          <p:cNvPicPr>
            <a:picLocks noChangeAspect="1"/>
          </p:cNvPicPr>
          <p:nvPr/>
        </p:nvPicPr>
        <p:blipFill>
          <a:blip r:embed="rId3">
            <a:extLst/>
          </a:blip>
          <a:stretch>
            <a:fillRect/>
          </a:stretch>
        </p:blipFill>
        <p:spPr>
          <a:xfrm>
            <a:off x="12823396" y="1317437"/>
            <a:ext cx="10288134" cy="1028813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6"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11713" t="0" r="32619" b="0"/>
          <a:stretch>
            <a:fillRect/>
          </a:stretch>
        </p:blipFill>
        <p:spPr>
          <a:xfrm>
            <a:off x="12192000" y="-1"/>
            <a:ext cx="12192001" cy="13716001"/>
          </a:xfrm>
          <a:prstGeom prst="rect">
            <a:avLst/>
          </a:prstGeom>
        </p:spPr>
      </p:pic>
      <p:sp>
        <p:nvSpPr>
          <p:cNvPr id="36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6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369" name="Ende des offiziellen Teils!"/>
          <p:cNvSpPr txBox="1"/>
          <p:nvPr>
            <p:ph type="title"/>
          </p:nvPr>
        </p:nvSpPr>
        <p:spPr>
          <a:xfrm>
            <a:off x="571499" y="1071296"/>
            <a:ext cx="11049001" cy="7036977"/>
          </a:xfrm>
          <a:prstGeom prst="rect">
            <a:avLst/>
          </a:prstGeom>
        </p:spPr>
        <p:txBody>
          <a:bodyPr/>
          <a:lstStyle/>
          <a:p>
            <a:pPr/>
            <a:r>
              <a:t>Ende des offiziellen Teils!</a:t>
            </a:r>
          </a:p>
        </p:txBody>
      </p:sp>
      <p:sp>
        <p:nvSpPr>
          <p:cNvPr id="370"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11713" t="0" r="32619" b="0"/>
          <a:stretch>
            <a:fillRect/>
          </a:stretch>
        </p:blipFill>
        <p:spPr>
          <a:xfrm>
            <a:off x="12192000" y="-1"/>
            <a:ext cx="12192001" cy="13716001"/>
          </a:xfrm>
          <a:prstGeom prst="rect">
            <a:avLst/>
          </a:prstGeom>
        </p:spPr>
      </p:pic>
      <p:sp>
        <p:nvSpPr>
          <p:cNvPr id="190"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91"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92" name="Autor:in und Datum"/>
          <p:cNvSpPr txBox="1"/>
          <p:nvPr>
            <p:ph type="body" idx="22"/>
          </p:nvPr>
        </p:nvSpPr>
        <p:spPr>
          <a:prstGeom prst="rect">
            <a:avLst/>
          </a:prstGeom>
        </p:spPr>
        <p:txBody>
          <a:bodyPr/>
          <a:lstStyle/>
          <a:p>
            <a:pPr/>
          </a:p>
        </p:txBody>
      </p:sp>
      <p:sp>
        <p:nvSpPr>
          <p:cNvPr id="193" name="Iterative Prompt Entwicklung"/>
          <p:cNvSpPr txBox="1"/>
          <p:nvPr>
            <p:ph type="title"/>
          </p:nvPr>
        </p:nvSpPr>
        <p:spPr>
          <a:xfrm>
            <a:off x="579384" y="877976"/>
            <a:ext cx="11049001" cy="7036978"/>
          </a:xfrm>
          <a:prstGeom prst="rect">
            <a:avLst/>
          </a:prstGeom>
        </p:spPr>
        <p:txBody>
          <a:bodyPr/>
          <a:lstStyle/>
          <a:p>
            <a:pPr/>
            <a:r>
              <a:t>Iterative Prompt Entwicklung</a:t>
            </a:r>
          </a:p>
        </p:txBody>
      </p:sp>
      <p:sp>
        <p:nvSpPr>
          <p:cNvPr id="194" name="Eine einfache Sache kompliziert ausgedrückt!"/>
          <p:cNvSpPr txBox="1"/>
          <p:nvPr/>
        </p:nvSpPr>
        <p:spPr>
          <a:xfrm>
            <a:off x="606834" y="8340743"/>
            <a:ext cx="9534882" cy="656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02" sz="3400"/>
            </a:lvl1pPr>
          </a:lstStyle>
          <a:p>
            <a:pPr/>
            <a:r>
              <a:t>Eine einfache Sache kompliziert ausgedrückt!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6734" t="0" r="4376" b="0"/>
          <a:stretch>
            <a:fillRect/>
          </a:stretch>
        </p:blipFill>
        <p:spPr>
          <a:xfrm>
            <a:off x="12192000" y="-1"/>
            <a:ext cx="12192001" cy="13716001"/>
          </a:xfrm>
          <a:prstGeom prst="rect">
            <a:avLst/>
          </a:prstGeom>
        </p:spPr>
      </p:pic>
      <p:sp>
        <p:nvSpPr>
          <p:cNvPr id="19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9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199" name="Wir starten mal gaaaaanz einfach…wir suchen eine Produktidee…"/>
          <p:cNvSpPr txBox="1"/>
          <p:nvPr>
            <p:ph type="title"/>
          </p:nvPr>
        </p:nvSpPr>
        <p:spPr>
          <a:xfrm>
            <a:off x="579384" y="916640"/>
            <a:ext cx="11049001" cy="5611971"/>
          </a:xfrm>
          <a:prstGeom prst="rect">
            <a:avLst/>
          </a:prstGeom>
        </p:spPr>
        <p:txBody>
          <a:bodyPr/>
          <a:lstStyle>
            <a:lvl1pPr>
              <a:defRPr spc="-200" sz="10000"/>
            </a:lvl1pPr>
          </a:lstStyle>
          <a:p>
            <a:pPr/>
            <a:r>
              <a:t>Wir starten mal gaaaaanz einfach…wir suchen eine Produktidee…</a:t>
            </a:r>
          </a:p>
        </p:txBody>
      </p:sp>
      <p:pic>
        <p:nvPicPr>
          <p:cNvPr id="200" name="Bild" descr="Bild"/>
          <p:cNvPicPr>
            <a:picLocks noChangeAspect="1"/>
          </p:cNvPicPr>
          <p:nvPr/>
        </p:nvPicPr>
        <p:blipFill>
          <a:blip r:embed="rId3">
            <a:extLst/>
          </a:blip>
          <a:stretch>
            <a:fillRect/>
          </a:stretch>
        </p:blipFill>
        <p:spPr>
          <a:xfrm>
            <a:off x="12758989" y="3181888"/>
            <a:ext cx="10439401" cy="5994401"/>
          </a:xfrm>
          <a:prstGeom prst="rect">
            <a:avLst/>
          </a:prstGeom>
          <a:ln w="12700">
            <a:miter lim="400000"/>
          </a:ln>
        </p:spPr>
      </p:pic>
      <p:sp>
        <p:nvSpPr>
          <p:cNvPr id="201" name="Iterative Prompt Entwicklung"/>
          <p:cNvSpPr txBox="1"/>
          <p:nvPr/>
        </p:nvSpPr>
        <p:spPr>
          <a:xfrm>
            <a:off x="387826" y="8008618"/>
            <a:ext cx="9173846" cy="920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0" sz="5000"/>
            </a:lvl1pPr>
          </a:lstStyle>
          <a:p>
            <a:pPr/>
            <a:r>
              <a:t>Iterative Prompt Entwicklung</a:t>
            </a:r>
          </a:p>
        </p:txBody>
      </p:sp>
      <p:sp>
        <p:nvSpPr>
          <p:cNvPr id="202"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4" invalidUrl="" action="" tgtFrame="" tooltip="" history="1" highlightClick="0" endSnd="0"/>
              </a:rPr>
              <a:t>leckerstecker.de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Meeresschildkröte mit einem Fischschwarm, die unter Wasser schwimmen" descr="Meeresschildkröte mit einem Fischschwarm, die unter Wasser schwimmen"/>
          <p:cNvPicPr>
            <a:picLocks noChangeAspect="1"/>
          </p:cNvPicPr>
          <p:nvPr>
            <p:ph type="pic" idx="21"/>
          </p:nvPr>
        </p:nvPicPr>
        <p:blipFill>
          <a:blip r:embed="rId2">
            <a:extLst/>
          </a:blip>
          <a:srcRect l="5555" t="0" r="5555" b="0"/>
          <a:stretch>
            <a:fillRect/>
          </a:stretch>
        </p:blipFill>
        <p:spPr>
          <a:xfrm>
            <a:off x="12192000" y="-1"/>
            <a:ext cx="12192001" cy="13716001"/>
          </a:xfrm>
          <a:prstGeom prst="rect">
            <a:avLst/>
          </a:prstGeom>
        </p:spPr>
      </p:pic>
      <p:sp>
        <p:nvSpPr>
          <p:cNvPr id="205"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06"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07" name="ChatGPT beginnt nun zu fragen…"/>
          <p:cNvSpPr txBox="1"/>
          <p:nvPr>
            <p:ph type="title"/>
          </p:nvPr>
        </p:nvSpPr>
        <p:spPr>
          <a:xfrm>
            <a:off x="571499" y="826425"/>
            <a:ext cx="11049001" cy="7036977"/>
          </a:xfrm>
          <a:prstGeom prst="rect">
            <a:avLst/>
          </a:prstGeom>
        </p:spPr>
        <p:txBody>
          <a:bodyPr/>
          <a:lstStyle/>
          <a:p>
            <a:pPr/>
            <a:r>
              <a:t>ChatGPT beginnt nun zu fragen…</a:t>
            </a:r>
          </a:p>
        </p:txBody>
      </p:sp>
      <p:sp>
        <p:nvSpPr>
          <p:cNvPr id="208"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3" invalidUrl="" action="" tgtFrame="" tooltip="" history="1" highlightClick="0" endSnd="0"/>
              </a:rPr>
              <a:t>leckerstecker.de</a:t>
            </a:r>
          </a:p>
        </p:txBody>
      </p:sp>
      <p:pic>
        <p:nvPicPr>
          <p:cNvPr id="209" name="Bild" descr="Bild"/>
          <p:cNvPicPr>
            <a:picLocks noChangeAspect="1"/>
          </p:cNvPicPr>
          <p:nvPr/>
        </p:nvPicPr>
        <p:blipFill>
          <a:blip r:embed="rId4">
            <a:extLst/>
          </a:blip>
          <a:stretch>
            <a:fillRect/>
          </a:stretch>
        </p:blipFill>
        <p:spPr>
          <a:xfrm>
            <a:off x="10383107" y="5255168"/>
            <a:ext cx="12783009" cy="379760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12"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13" name="Nun bekommen wir Hilfe…Vorschläge und Fragen…"/>
          <p:cNvSpPr txBox="1"/>
          <p:nvPr>
            <p:ph type="title"/>
          </p:nvPr>
        </p:nvSpPr>
        <p:spPr>
          <a:xfrm>
            <a:off x="803483" y="1045520"/>
            <a:ext cx="11049001" cy="7036977"/>
          </a:xfrm>
          <a:prstGeom prst="rect">
            <a:avLst/>
          </a:prstGeom>
        </p:spPr>
        <p:txBody>
          <a:bodyPr/>
          <a:lstStyle>
            <a:lvl1pPr defTabSz="726440">
              <a:defRPr spc="-264" sz="13200"/>
            </a:lvl1pPr>
          </a:lstStyle>
          <a:p>
            <a:pPr/>
            <a:r>
              <a:t>Nun bekommen wir Hilfe…Vorschläge und Fragen…</a:t>
            </a:r>
          </a:p>
        </p:txBody>
      </p:sp>
      <p:sp>
        <p:nvSpPr>
          <p:cNvPr id="214"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215" name="Bild" descr="Bild"/>
          <p:cNvPicPr>
            <a:picLocks noChangeAspect="1"/>
          </p:cNvPicPr>
          <p:nvPr/>
        </p:nvPicPr>
        <p:blipFill>
          <a:blip r:embed="rId3">
            <a:extLst/>
          </a:blip>
          <a:stretch>
            <a:fillRect/>
          </a:stretch>
        </p:blipFill>
        <p:spPr>
          <a:xfrm>
            <a:off x="13538072" y="1216403"/>
            <a:ext cx="9486901" cy="104902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18"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19" name="Die Fragen und Vorschläge verfeinern sich."/>
          <p:cNvSpPr txBox="1"/>
          <p:nvPr>
            <p:ph type="title"/>
          </p:nvPr>
        </p:nvSpPr>
        <p:spPr>
          <a:prstGeom prst="rect">
            <a:avLst/>
          </a:prstGeom>
        </p:spPr>
        <p:txBody>
          <a:bodyPr/>
          <a:lstStyle>
            <a:lvl1pPr defTabSz="751205">
              <a:defRPr spc="-273" sz="13650"/>
            </a:lvl1pPr>
          </a:lstStyle>
          <a:p>
            <a:pPr/>
            <a:r>
              <a:t>Die Fragen und Vorschläge verfeinern sich.</a:t>
            </a:r>
          </a:p>
        </p:txBody>
      </p:sp>
      <p:sp>
        <p:nvSpPr>
          <p:cNvPr id="220"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221" name="Bild" descr="Bild"/>
          <p:cNvPicPr>
            <a:picLocks noChangeAspect="1"/>
          </p:cNvPicPr>
          <p:nvPr/>
        </p:nvPicPr>
        <p:blipFill>
          <a:blip r:embed="rId3">
            <a:extLst/>
          </a:blip>
          <a:stretch>
            <a:fillRect/>
          </a:stretch>
        </p:blipFill>
        <p:spPr>
          <a:xfrm>
            <a:off x="14483302" y="1256866"/>
            <a:ext cx="7961749" cy="1065227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Linien"/>
          <p:cNvSpPr/>
          <p:nvPr/>
        </p:nvSpPr>
        <p:spPr>
          <a:xfrm>
            <a:off x="635000" y="12192000"/>
            <a:ext cx="23114000" cy="0"/>
          </a:xfrm>
          <a:prstGeom prst="line">
            <a:avLst/>
          </a:prstGeom>
          <a:ln w="38100">
            <a:solidFill>
              <a:schemeClr val="accent4"/>
            </a:solidFill>
            <a:miter lim="400000"/>
          </a:ln>
        </p:spPr>
        <p:txBody>
          <a:bodyPr lIns="50800" tIns="50800" rIns="50800" bIns="5080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24" name="Linien"/>
          <p:cNvSpPr/>
          <p:nvPr/>
        </p:nvSpPr>
        <p:spPr>
          <a:xfrm>
            <a:off x="639142" y="692907"/>
            <a:ext cx="23114001" cy="1"/>
          </a:xfrm>
          <a:prstGeom prst="line">
            <a:avLst/>
          </a:prstGeom>
          <a:ln w="114300">
            <a:solidFill>
              <a:schemeClr val="accent4"/>
            </a:solidFill>
            <a:miter lim="400000"/>
          </a:ln>
        </p:spPr>
        <p:txBody>
          <a:bodyPr lIns="0" tIns="0" rIns="0" bIns="0" anchor="ctr"/>
          <a:lstStyle/>
          <a:p>
            <a:pPr>
              <a:spcBef>
                <a:spcPts val="0"/>
              </a:spcBef>
              <a:tabLst/>
              <a:defRPr b="1" cap="all" spc="156">
                <a:solidFill>
                  <a:srgbClr val="FFFFFF"/>
                </a:solidFill>
                <a:latin typeface="Founders Grotesk Condensed"/>
                <a:ea typeface="Founders Grotesk Condensed"/>
                <a:cs typeface="Founders Grotesk Condensed"/>
                <a:sym typeface="Founders Grotesk Condensed"/>
              </a:defRPr>
            </a:pPr>
          </a:p>
        </p:txBody>
      </p:sp>
      <p:sp>
        <p:nvSpPr>
          <p:cNvPr id="225" name="Ergebnis"/>
          <p:cNvSpPr txBox="1"/>
          <p:nvPr>
            <p:ph type="title"/>
          </p:nvPr>
        </p:nvSpPr>
        <p:spPr>
          <a:xfrm>
            <a:off x="579384" y="2818694"/>
            <a:ext cx="11049001" cy="7036978"/>
          </a:xfrm>
          <a:prstGeom prst="rect">
            <a:avLst/>
          </a:prstGeom>
        </p:spPr>
        <p:txBody>
          <a:bodyPr/>
          <a:lstStyle/>
          <a:p>
            <a:pPr/>
            <a:r>
              <a:t>Ergebnis</a:t>
            </a:r>
          </a:p>
        </p:txBody>
      </p:sp>
      <p:sp>
        <p:nvSpPr>
          <p:cNvPr id="226" name="Tobias Stephan - multichannelday 2023 - leckerstecker.de"/>
          <p:cNvSpPr txBox="1"/>
          <p:nvPr/>
        </p:nvSpPr>
        <p:spPr>
          <a:xfrm>
            <a:off x="571500" y="12269258"/>
            <a:ext cx="11049000" cy="555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825500">
              <a:spcBef>
                <a:spcPts val="0"/>
              </a:spcBef>
              <a:tabLst/>
              <a:defRPr b="1" cap="all" spc="168" sz="2800">
                <a:latin typeface="Founders Grotesk Condensed"/>
                <a:ea typeface="Founders Grotesk Condensed"/>
                <a:cs typeface="Founders Grotesk Condensed"/>
                <a:sym typeface="Founders Grotesk Condensed"/>
              </a:defRPr>
            </a:pPr>
            <a:r>
              <a:t>Tobias Stephan - multichannelday 2023 - </a:t>
            </a:r>
            <a:r>
              <a:rPr u="sng">
                <a:hlinkClick r:id="rId2" invalidUrl="" action="" tgtFrame="" tooltip="" history="1" highlightClick="0" endSnd="0"/>
              </a:rPr>
              <a:t>leckerstecker.de</a:t>
            </a:r>
          </a:p>
        </p:txBody>
      </p:sp>
      <p:pic>
        <p:nvPicPr>
          <p:cNvPr id="227" name="Bild" descr="Bild"/>
          <p:cNvPicPr>
            <a:picLocks noChangeAspect="1"/>
          </p:cNvPicPr>
          <p:nvPr/>
        </p:nvPicPr>
        <p:blipFill>
          <a:blip r:embed="rId3">
            <a:extLst/>
          </a:blip>
          <a:stretch>
            <a:fillRect/>
          </a:stretch>
        </p:blipFill>
        <p:spPr>
          <a:xfrm>
            <a:off x="14511710" y="915748"/>
            <a:ext cx="9157794" cy="1109151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56" strike="noStrike" sz="26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56" strike="noStrike" sz="26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143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2400"/>
          </a:spcBef>
          <a:spcAft>
            <a:spcPts val="0"/>
          </a:spcAft>
          <a:buClrTx/>
          <a:buSzTx/>
          <a:buFontTx/>
          <a:buNone/>
          <a:tabLst>
            <a:tab pos="584200" algn="l"/>
          </a:tabLst>
          <a:defRPr b="0" baseline="0" cap="none" i="0" spc="78" strike="noStrike" sz="26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